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Lst>
  <p:notesMasterIdLst>
    <p:notesMasterId r:id="rId20"/>
  </p:notesMasterIdLst>
  <p:sldIdLst>
    <p:sldId id="429" r:id="rId3"/>
    <p:sldId id="426" r:id="rId4"/>
    <p:sldId id="475" r:id="rId5"/>
    <p:sldId id="476" r:id="rId6"/>
    <p:sldId id="477" r:id="rId7"/>
    <p:sldId id="478" r:id="rId8"/>
    <p:sldId id="486" r:id="rId9"/>
    <p:sldId id="487" r:id="rId10"/>
    <p:sldId id="488" r:id="rId11"/>
    <p:sldId id="489" r:id="rId12"/>
    <p:sldId id="495" r:id="rId13"/>
    <p:sldId id="496" r:id="rId14"/>
    <p:sldId id="479" r:id="rId15"/>
    <p:sldId id="497" r:id="rId16"/>
    <p:sldId id="502" r:id="rId17"/>
    <p:sldId id="460" r:id="rId18"/>
    <p:sldId id="461" r:id="rId19"/>
  </p:sldIdLst>
  <p:sldSz cx="13436600" cy="7562850"/>
  <p:notesSz cx="10693400" cy="7562850"/>
  <p:defaultTextStyle>
    <a:defPPr>
      <a:defRPr kern="0"/>
    </a:defPPr>
  </p:defaultTextStyle>
  <p:extLst>
    <p:ext uri="{EFAFB233-063F-42B5-8137-9DF3F51BA10A}">
      <p15:sldGuideLst xmlns:p15="http://schemas.microsoft.com/office/powerpoint/2012/main">
        <p15:guide id="4" orient="horz" pos="1710" userDrawn="1">
          <p15:clr>
            <a:srgbClr val="A4A3A4"/>
          </p15:clr>
        </p15:guide>
        <p15:guide id="5" orient="horz" pos="318" userDrawn="1">
          <p15:clr>
            <a:srgbClr val="A4A3A4"/>
          </p15:clr>
        </p15:guide>
        <p15:guide id="7" pos="8022" userDrawn="1">
          <p15:clr>
            <a:srgbClr val="A4A3A4"/>
          </p15:clr>
        </p15:guide>
        <p15:guide id="8" pos="7688" userDrawn="1">
          <p15:clr>
            <a:srgbClr val="A4A3A4"/>
          </p15:clr>
        </p15:guide>
        <p15:guide id="9" pos="5713" userDrawn="1">
          <p15:clr>
            <a:srgbClr val="A4A3A4"/>
          </p15:clr>
        </p15:guide>
        <p15:guide id="10" pos="5854" userDrawn="1">
          <p15:clr>
            <a:srgbClr val="A4A3A4"/>
          </p15:clr>
        </p15:guide>
        <p15:guide id="11" pos="63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59"/>
    <a:srgbClr val="FAFAF7"/>
    <a:srgbClr val="FF5F49"/>
    <a:srgbClr val="168E8E"/>
    <a:srgbClr val="B5BD00"/>
    <a:srgbClr val="BA0C2F"/>
    <a:srgbClr val="5BC2E7"/>
    <a:srgbClr val="EA7600"/>
    <a:srgbClr val="E8E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DA210-FB5B-4158-B5E0-FEB733F419B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p:cViewPr varScale="1">
        <p:scale>
          <a:sx n="116" d="100"/>
          <a:sy n="116" d="100"/>
        </p:scale>
        <p:origin x="536" y="192"/>
      </p:cViewPr>
      <p:guideLst>
        <p:guide orient="horz" pos="1710"/>
        <p:guide orient="horz" pos="318"/>
        <p:guide pos="8022"/>
        <p:guide pos="7688"/>
        <p:guide pos="5713"/>
        <p:guide pos="5854"/>
        <p:guide pos="6348"/>
      </p:guideLst>
    </p:cSldViewPr>
  </p:slideViewPr>
  <p:notesTextViewPr>
    <p:cViewPr>
      <p:scale>
        <a:sx n="3" d="2"/>
        <a:sy n="3" d="2"/>
      </p:scale>
      <p:origin x="0" y="0"/>
    </p:cViewPr>
  </p:notesTextViewPr>
  <p:sorterViewPr>
    <p:cViewPr>
      <p:scale>
        <a:sx n="150" d="100"/>
        <a:sy n="150" d="100"/>
      </p:scale>
      <p:origin x="0" y="-99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E9F6C17-069B-4035-845B-A6C2D6E4D334}" type="datetimeFigureOut">
              <a:rPr lang="en-GB" smtClean="0"/>
              <a:t>04/09/2025</a:t>
            </a:fld>
            <a:endParaRPr lang="en-GB"/>
          </a:p>
        </p:txBody>
      </p:sp>
      <p:sp>
        <p:nvSpPr>
          <p:cNvPr id="4" name="Slide Image Placeholder 3"/>
          <p:cNvSpPr>
            <a:spLocks noGrp="1" noRot="1" noChangeAspect="1"/>
          </p:cNvSpPr>
          <p:nvPr>
            <p:ph type="sldImg" idx="2"/>
          </p:nvPr>
        </p:nvSpPr>
        <p:spPr>
          <a:xfrm>
            <a:off x="3081338" y="946150"/>
            <a:ext cx="4530725"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6952FD36-8EA9-40CA-8154-52AEF4DF6185}" type="slidenum">
              <a:rPr lang="en-GB" smtClean="0"/>
              <a:t>‹#›</a:t>
            </a:fld>
            <a:endParaRPr lang="en-GB"/>
          </a:p>
        </p:txBody>
      </p:sp>
    </p:spTree>
    <p:extLst>
      <p:ext uri="{BB962C8B-B14F-4D97-AF65-F5344CB8AC3E}">
        <p14:creationId xmlns:p14="http://schemas.microsoft.com/office/powerpoint/2010/main" val="1392837655"/>
      </p:ext>
    </p:extLst>
  </p:cSld>
  <p:clrMap bg1="lt1" tx1="dk1" bg2="lt2" tx2="dk2" accent1="accent1" accent2="accent2" accent3="accent3" accent4="accent4" accent5="accent5" accent6="accent6" hlink="hlink" folHlink="folHlink"/>
  <p:notesStyle>
    <a:lvl1pPr marL="0" algn="l" defTabSz="1051746" rtl="0" eaLnBrk="1" latinLnBrk="0" hangingPunct="1">
      <a:defRPr sz="1381" kern="1200">
        <a:solidFill>
          <a:schemeClr val="tx1"/>
        </a:solidFill>
        <a:latin typeface="+mn-lt"/>
        <a:ea typeface="+mn-ea"/>
        <a:cs typeface="+mn-cs"/>
      </a:defRPr>
    </a:lvl1pPr>
    <a:lvl2pPr marL="525873" algn="l" defTabSz="1051746" rtl="0" eaLnBrk="1" latinLnBrk="0" hangingPunct="1">
      <a:defRPr sz="1381" kern="1200">
        <a:solidFill>
          <a:schemeClr val="tx1"/>
        </a:solidFill>
        <a:latin typeface="+mn-lt"/>
        <a:ea typeface="+mn-ea"/>
        <a:cs typeface="+mn-cs"/>
      </a:defRPr>
    </a:lvl2pPr>
    <a:lvl3pPr marL="1051746" algn="l" defTabSz="1051746" rtl="0" eaLnBrk="1" latinLnBrk="0" hangingPunct="1">
      <a:defRPr sz="1381" kern="1200">
        <a:solidFill>
          <a:schemeClr val="tx1"/>
        </a:solidFill>
        <a:latin typeface="+mn-lt"/>
        <a:ea typeface="+mn-ea"/>
        <a:cs typeface="+mn-cs"/>
      </a:defRPr>
    </a:lvl3pPr>
    <a:lvl4pPr marL="1577619" algn="l" defTabSz="1051746" rtl="0" eaLnBrk="1" latinLnBrk="0" hangingPunct="1">
      <a:defRPr sz="1381" kern="1200">
        <a:solidFill>
          <a:schemeClr val="tx1"/>
        </a:solidFill>
        <a:latin typeface="+mn-lt"/>
        <a:ea typeface="+mn-ea"/>
        <a:cs typeface="+mn-cs"/>
      </a:defRPr>
    </a:lvl4pPr>
    <a:lvl5pPr marL="2103492" algn="l" defTabSz="1051746" rtl="0" eaLnBrk="1" latinLnBrk="0" hangingPunct="1">
      <a:defRPr sz="1381" kern="1200">
        <a:solidFill>
          <a:schemeClr val="tx1"/>
        </a:solidFill>
        <a:latin typeface="+mn-lt"/>
        <a:ea typeface="+mn-ea"/>
        <a:cs typeface="+mn-cs"/>
      </a:defRPr>
    </a:lvl5pPr>
    <a:lvl6pPr marL="2629365" algn="l" defTabSz="1051746" rtl="0" eaLnBrk="1" latinLnBrk="0" hangingPunct="1">
      <a:defRPr sz="1381" kern="1200">
        <a:solidFill>
          <a:schemeClr val="tx1"/>
        </a:solidFill>
        <a:latin typeface="+mn-lt"/>
        <a:ea typeface="+mn-ea"/>
        <a:cs typeface="+mn-cs"/>
      </a:defRPr>
    </a:lvl6pPr>
    <a:lvl7pPr marL="3155238" algn="l" defTabSz="1051746" rtl="0" eaLnBrk="1" latinLnBrk="0" hangingPunct="1">
      <a:defRPr sz="1381" kern="1200">
        <a:solidFill>
          <a:schemeClr val="tx1"/>
        </a:solidFill>
        <a:latin typeface="+mn-lt"/>
        <a:ea typeface="+mn-ea"/>
        <a:cs typeface="+mn-cs"/>
      </a:defRPr>
    </a:lvl7pPr>
    <a:lvl8pPr marL="3681112" algn="l" defTabSz="1051746" rtl="0" eaLnBrk="1" latinLnBrk="0" hangingPunct="1">
      <a:defRPr sz="1381" kern="1200">
        <a:solidFill>
          <a:schemeClr val="tx1"/>
        </a:solidFill>
        <a:latin typeface="+mn-lt"/>
        <a:ea typeface="+mn-ea"/>
        <a:cs typeface="+mn-cs"/>
      </a:defRPr>
    </a:lvl8pPr>
    <a:lvl9pPr marL="4206985" algn="l" defTabSz="1051746" rtl="0" eaLnBrk="1" latinLnBrk="0" hangingPunct="1">
      <a:defRPr sz="138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804" y="1462152"/>
            <a:ext cx="8294148" cy="407035"/>
          </a:xfrm>
        </p:spPr>
        <p:txBody>
          <a:bodyPr lIns="0" tIns="0" rIns="0" bIns="0"/>
          <a:lstStyle>
            <a:lvl1pPr>
              <a:defRPr sz="2645" b="0" i="0">
                <a:solidFill>
                  <a:srgbClr val="004F59"/>
                </a:solidFill>
                <a:latin typeface="Lucida Sans Unicode"/>
                <a:cs typeface="Lucida Sans Unicode"/>
              </a:defRPr>
            </a:lvl1pPr>
          </a:lstStyle>
          <a:p>
            <a:r>
              <a:rPr lang="en-US" dirty="0"/>
              <a:t>Click to edit Master title style</a:t>
            </a:r>
            <a:endParaRPr dirty="0"/>
          </a:p>
        </p:txBody>
      </p:sp>
      <p:sp>
        <p:nvSpPr>
          <p:cNvPr id="3" name="Holder 3"/>
          <p:cNvSpPr>
            <a:spLocks noGrp="1"/>
          </p:cNvSpPr>
          <p:nvPr>
            <p:ph type="body" idx="1" hasCustomPrompt="1"/>
          </p:nvPr>
        </p:nvSpPr>
        <p:spPr>
          <a:xfrm>
            <a:off x="707804" y="2341563"/>
            <a:ext cx="8431387" cy="3093085"/>
          </a:xfrm>
          <a:prstGeom prst="rect">
            <a:avLst/>
          </a:prstGeom>
        </p:spPr>
        <p:txBody>
          <a:bodyPr lIns="0" tIns="0" rIns="0" bIns="0"/>
          <a:lstStyle>
            <a:lvl1pPr>
              <a:spcAft>
                <a:spcPts val="907"/>
              </a:spcAft>
              <a:defRPr sz="1200" b="0" i="0" baseline="0">
                <a:solidFill>
                  <a:srgbClr val="004F59"/>
                </a:solidFill>
                <a:latin typeface="Lucida Sans Unicode"/>
                <a:cs typeface="Lucida Sans Unicode"/>
              </a:defRPr>
            </a:lvl1pPr>
          </a:lstStyle>
          <a:p>
            <a:pPr marL="0" marR="0" lvl="0" indent="0" defTabSz="691012" eaLnBrk="1" fontAlgn="auto" latinLnBrk="0" hangingPunct="1">
              <a:lnSpc>
                <a:spcPct val="100000"/>
              </a:lnSpc>
              <a:spcBef>
                <a:spcPts val="0"/>
              </a:spcBef>
              <a:spcAft>
                <a:spcPts val="0"/>
              </a:spcAft>
              <a:buClrTx/>
              <a:buSzTx/>
              <a:buFontTx/>
              <a:buNone/>
              <a:tabLst/>
              <a:defRPr/>
            </a:pPr>
            <a:r>
              <a:rPr lang="en-GB" sz="1209" dirty="0">
                <a:solidFill>
                  <a:srgbClr val="004F58"/>
                </a:solidFill>
                <a:latin typeface="Lucida Sans Unicode"/>
                <a:cs typeface="Lucida Sans Unicode"/>
              </a:rPr>
              <a:t>Click here to add sub text 12pt</a:t>
            </a:r>
            <a:endParaRPr lang="en-GB" sz="1209" dirty="0">
              <a:latin typeface="Lucida Sans Unicode"/>
              <a:cs typeface="Lucida Sans Unicode"/>
            </a:endParaRPr>
          </a:p>
          <a:p>
            <a:endParaRPr dirty="0"/>
          </a:p>
        </p:txBody>
      </p:sp>
    </p:spTree>
  </p:cSld>
  <p:clrMapOvr>
    <a:masterClrMapping/>
  </p:clrMapOvr>
  <p:extLst>
    <p:ext uri="{DCECCB84-F9BA-43D5-87BE-67443E8EF086}">
      <p15:sldGuideLst xmlns:p15="http://schemas.microsoft.com/office/powerpoint/2012/main">
        <p15:guide id="1" orient="horz" pos="14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0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1249" y="74"/>
            <a:ext cx="13435351" cy="7561956"/>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229806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3456590"/>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22 September 2023</a:t>
            </a:r>
          </a:p>
          <a:p>
            <a:pPr lvl="0"/>
            <a:endParaRPr lang="en-GB" dirty="0"/>
          </a:p>
        </p:txBody>
      </p:sp>
      <p:pic>
        <p:nvPicPr>
          <p:cNvPr id="6" name="Picture 5">
            <a:extLst>
              <a:ext uri="{FF2B5EF4-FFF2-40B4-BE49-F238E27FC236}">
                <a16:creationId xmlns:a16="http://schemas.microsoft.com/office/drawing/2014/main" id="{A6DEA12C-59E2-7D15-0963-34466DA9FC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10" name="Picture 9">
            <a:extLst>
              <a:ext uri="{FF2B5EF4-FFF2-40B4-BE49-F238E27FC236}">
                <a16:creationId xmlns:a16="http://schemas.microsoft.com/office/drawing/2014/main" id="{08810351-0BF2-451B-069F-97F59C592F5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
        <p:nvSpPr>
          <p:cNvPr id="2" name="Text Placeholder 14">
            <a:extLst>
              <a:ext uri="{FF2B5EF4-FFF2-40B4-BE49-F238E27FC236}">
                <a16:creationId xmlns:a16="http://schemas.microsoft.com/office/drawing/2014/main" id="{AD7DC396-FEFB-1176-62CA-48BE3B894C1B}"/>
              </a:ext>
            </a:extLst>
          </p:cNvPr>
          <p:cNvSpPr>
            <a:spLocks noGrp="1"/>
          </p:cNvSpPr>
          <p:nvPr>
            <p:ph type="body" sz="quarter" idx="19" hasCustomPrompt="1"/>
          </p:nvPr>
        </p:nvSpPr>
        <p:spPr>
          <a:xfrm>
            <a:off x="8166101" y="3444671"/>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375859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05 Contemporar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1249" y="74"/>
            <a:ext cx="13435351" cy="7561956"/>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229806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3456590"/>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22 September 2023</a:t>
            </a:r>
          </a:p>
          <a:p>
            <a:pPr lvl="0"/>
            <a:endParaRPr lang="en-GB" dirty="0"/>
          </a:p>
        </p:txBody>
      </p:sp>
      <p:pic>
        <p:nvPicPr>
          <p:cNvPr id="6" name="Picture 5">
            <a:extLst>
              <a:ext uri="{FF2B5EF4-FFF2-40B4-BE49-F238E27FC236}">
                <a16:creationId xmlns:a16="http://schemas.microsoft.com/office/drawing/2014/main" id="{A6DEA12C-59E2-7D15-0963-34466DA9FC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10" name="Picture 9">
            <a:extLst>
              <a:ext uri="{FF2B5EF4-FFF2-40B4-BE49-F238E27FC236}">
                <a16:creationId xmlns:a16="http://schemas.microsoft.com/office/drawing/2014/main" id="{08810351-0BF2-451B-069F-97F59C592F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
        <p:nvSpPr>
          <p:cNvPr id="2" name="Text Placeholder 14">
            <a:extLst>
              <a:ext uri="{FF2B5EF4-FFF2-40B4-BE49-F238E27FC236}">
                <a16:creationId xmlns:a16="http://schemas.microsoft.com/office/drawing/2014/main" id="{AD7DC396-FEFB-1176-62CA-48BE3B894C1B}"/>
              </a:ext>
            </a:extLst>
          </p:cNvPr>
          <p:cNvSpPr>
            <a:spLocks noGrp="1"/>
          </p:cNvSpPr>
          <p:nvPr>
            <p:ph type="body" sz="quarter" idx="19" hasCustomPrompt="1"/>
          </p:nvPr>
        </p:nvSpPr>
        <p:spPr>
          <a:xfrm>
            <a:off x="8166101" y="3444671"/>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401676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05 Dynam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1249" y="74"/>
            <a:ext cx="13435351" cy="7561956"/>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229806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3456590"/>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22 September 2023</a:t>
            </a:r>
          </a:p>
          <a:p>
            <a:pPr lvl="0"/>
            <a:endParaRPr lang="en-GB" dirty="0"/>
          </a:p>
        </p:txBody>
      </p:sp>
      <p:pic>
        <p:nvPicPr>
          <p:cNvPr id="6" name="Picture 5">
            <a:extLst>
              <a:ext uri="{FF2B5EF4-FFF2-40B4-BE49-F238E27FC236}">
                <a16:creationId xmlns:a16="http://schemas.microsoft.com/office/drawing/2014/main" id="{A6DEA12C-59E2-7D15-0963-34466DA9FC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10" name="Picture 9">
            <a:extLst>
              <a:ext uri="{FF2B5EF4-FFF2-40B4-BE49-F238E27FC236}">
                <a16:creationId xmlns:a16="http://schemas.microsoft.com/office/drawing/2014/main" id="{08810351-0BF2-451B-069F-97F59C592F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
        <p:nvSpPr>
          <p:cNvPr id="2" name="Text Placeholder 14">
            <a:extLst>
              <a:ext uri="{FF2B5EF4-FFF2-40B4-BE49-F238E27FC236}">
                <a16:creationId xmlns:a16="http://schemas.microsoft.com/office/drawing/2014/main" id="{AD7DC396-FEFB-1176-62CA-48BE3B894C1B}"/>
              </a:ext>
            </a:extLst>
          </p:cNvPr>
          <p:cNvSpPr>
            <a:spLocks noGrp="1"/>
          </p:cNvSpPr>
          <p:nvPr>
            <p:ph type="body" sz="quarter" idx="19" hasCustomPrompt="1"/>
          </p:nvPr>
        </p:nvSpPr>
        <p:spPr>
          <a:xfrm>
            <a:off x="8166101" y="3444671"/>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53058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05 Innovativ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1249" y="74"/>
            <a:ext cx="13435351" cy="7561956"/>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229806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3456590"/>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22 September 2023</a:t>
            </a:r>
          </a:p>
          <a:p>
            <a:pPr lvl="0"/>
            <a:endParaRPr lang="en-GB" dirty="0"/>
          </a:p>
        </p:txBody>
      </p:sp>
      <p:pic>
        <p:nvPicPr>
          <p:cNvPr id="6" name="Picture 5">
            <a:extLst>
              <a:ext uri="{FF2B5EF4-FFF2-40B4-BE49-F238E27FC236}">
                <a16:creationId xmlns:a16="http://schemas.microsoft.com/office/drawing/2014/main" id="{A6DEA12C-59E2-7D15-0963-34466DA9FC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10" name="Picture 9">
            <a:extLst>
              <a:ext uri="{FF2B5EF4-FFF2-40B4-BE49-F238E27FC236}">
                <a16:creationId xmlns:a16="http://schemas.microsoft.com/office/drawing/2014/main" id="{08810351-0BF2-451B-069F-97F59C592F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
        <p:nvSpPr>
          <p:cNvPr id="2" name="Text Placeholder 14">
            <a:extLst>
              <a:ext uri="{FF2B5EF4-FFF2-40B4-BE49-F238E27FC236}">
                <a16:creationId xmlns:a16="http://schemas.microsoft.com/office/drawing/2014/main" id="{AD7DC396-FEFB-1176-62CA-48BE3B894C1B}"/>
              </a:ext>
            </a:extLst>
          </p:cNvPr>
          <p:cNvSpPr>
            <a:spLocks noGrp="1"/>
          </p:cNvSpPr>
          <p:nvPr>
            <p:ph type="body" sz="quarter" idx="19" hasCustomPrompt="1"/>
          </p:nvPr>
        </p:nvSpPr>
        <p:spPr>
          <a:xfrm>
            <a:off x="8166101" y="3444671"/>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204833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05 Profession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1249" y="74"/>
            <a:ext cx="13435351" cy="7561956"/>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229806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3456590"/>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22 September 2023</a:t>
            </a:r>
          </a:p>
          <a:p>
            <a:pPr lvl="0"/>
            <a:endParaRPr lang="en-GB" dirty="0"/>
          </a:p>
        </p:txBody>
      </p:sp>
      <p:pic>
        <p:nvPicPr>
          <p:cNvPr id="6" name="Picture 5">
            <a:extLst>
              <a:ext uri="{FF2B5EF4-FFF2-40B4-BE49-F238E27FC236}">
                <a16:creationId xmlns:a16="http://schemas.microsoft.com/office/drawing/2014/main" id="{A6DEA12C-59E2-7D15-0963-34466DA9FC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10" name="Picture 9">
            <a:extLst>
              <a:ext uri="{FF2B5EF4-FFF2-40B4-BE49-F238E27FC236}">
                <a16:creationId xmlns:a16="http://schemas.microsoft.com/office/drawing/2014/main" id="{08810351-0BF2-451B-069F-97F59C592F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
        <p:nvSpPr>
          <p:cNvPr id="2" name="Text Placeholder 14">
            <a:extLst>
              <a:ext uri="{FF2B5EF4-FFF2-40B4-BE49-F238E27FC236}">
                <a16:creationId xmlns:a16="http://schemas.microsoft.com/office/drawing/2014/main" id="{AD7DC396-FEFB-1176-62CA-48BE3B894C1B}"/>
              </a:ext>
            </a:extLst>
          </p:cNvPr>
          <p:cNvSpPr>
            <a:spLocks noGrp="1"/>
          </p:cNvSpPr>
          <p:nvPr>
            <p:ph type="body" sz="quarter" idx="19" hasCustomPrompt="1"/>
          </p:nvPr>
        </p:nvSpPr>
        <p:spPr>
          <a:xfrm>
            <a:off x="8166101" y="3444671"/>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150904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0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249" y="74"/>
            <a:ext cx="13435351" cy="7561956"/>
          </a:xfrm>
          <a:prstGeom prst="rect">
            <a:avLst/>
          </a:prstGeom>
        </p:spPr>
      </p:pic>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3918300"/>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5076825"/>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00 Date 00</a:t>
            </a:r>
          </a:p>
          <a:p>
            <a:pPr lvl="0"/>
            <a:endParaRPr lang="en-US" dirty="0"/>
          </a:p>
          <a:p>
            <a:pPr lvl="0"/>
            <a:endParaRPr lang="en-GB" dirty="0"/>
          </a:p>
        </p:txBody>
      </p:sp>
      <p:pic>
        <p:nvPicPr>
          <p:cNvPr id="2" name="Picture 1">
            <a:extLst>
              <a:ext uri="{FF2B5EF4-FFF2-40B4-BE49-F238E27FC236}">
                <a16:creationId xmlns:a16="http://schemas.microsoft.com/office/drawing/2014/main" id="{1AB4B343-CEED-58FA-EB9B-D98866958F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7" name="Picture 6">
            <a:extLst>
              <a:ext uri="{FF2B5EF4-FFF2-40B4-BE49-F238E27FC236}">
                <a16:creationId xmlns:a16="http://schemas.microsoft.com/office/drawing/2014/main" id="{9CEA93FD-B2F1-32F5-B20E-E7E2B3D28A6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
        <p:nvSpPr>
          <p:cNvPr id="11" name="Text Placeholder 11">
            <a:extLst>
              <a:ext uri="{FF2B5EF4-FFF2-40B4-BE49-F238E27FC236}">
                <a16:creationId xmlns:a16="http://schemas.microsoft.com/office/drawing/2014/main" id="{AA0DC89A-E124-E647-82DF-0D5FD957B9AB}"/>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2" name="Text Placeholder 8">
            <a:extLst>
              <a:ext uri="{FF2B5EF4-FFF2-40B4-BE49-F238E27FC236}">
                <a16:creationId xmlns:a16="http://schemas.microsoft.com/office/drawing/2014/main" id="{75298D8B-F287-90D7-7A45-00A0DC371986}"/>
              </a:ext>
            </a:extLst>
          </p:cNvPr>
          <p:cNvSpPr txBox="1">
            <a:spLocks/>
          </p:cNvSpPr>
          <p:nvPr userDrawn="1"/>
        </p:nvSpPr>
        <p:spPr>
          <a:xfrm>
            <a:off x="10189423" y="6985001"/>
            <a:ext cx="2539044" cy="224916"/>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sp>
        <p:nvSpPr>
          <p:cNvPr id="4" name="Text Placeholder 14">
            <a:extLst>
              <a:ext uri="{FF2B5EF4-FFF2-40B4-BE49-F238E27FC236}">
                <a16:creationId xmlns:a16="http://schemas.microsoft.com/office/drawing/2014/main" id="{5C209EBD-E116-2833-2CE2-D1936FF790EF}"/>
              </a:ext>
            </a:extLst>
          </p:cNvPr>
          <p:cNvSpPr>
            <a:spLocks noGrp="1"/>
          </p:cNvSpPr>
          <p:nvPr>
            <p:ph type="body" sz="quarter" idx="19" hasCustomPrompt="1"/>
          </p:nvPr>
        </p:nvSpPr>
        <p:spPr>
          <a:xfrm>
            <a:off x="701675" y="5853880"/>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4041233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D69C5-7775-AD5A-7DDA-DEE6E1F821C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249" y="748"/>
            <a:ext cx="13435351" cy="7562104"/>
          </a:xfrm>
          <a:prstGeom prst="rect">
            <a:avLst/>
          </a:prstGeom>
        </p:spPr>
      </p:pic>
      <p:sp>
        <p:nvSpPr>
          <p:cNvPr id="13" name="Text Placeholder 11">
            <a:extLst>
              <a:ext uri="{FF2B5EF4-FFF2-40B4-BE49-F238E27FC236}">
                <a16:creationId xmlns:a16="http://schemas.microsoft.com/office/drawing/2014/main" id="{CA11AE35-491D-6353-D093-BEDCE85D133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4" name="Text Placeholder 8">
            <a:extLst>
              <a:ext uri="{FF2B5EF4-FFF2-40B4-BE49-F238E27FC236}">
                <a16:creationId xmlns:a16="http://schemas.microsoft.com/office/drawing/2014/main" id="{3FA855C7-2E0A-7396-7622-D9AEC473EDA8}"/>
              </a:ext>
            </a:extLst>
          </p:cNvPr>
          <p:cNvSpPr txBox="1">
            <a:spLocks/>
          </p:cNvSpPr>
          <p:nvPr userDrawn="1"/>
        </p:nvSpPr>
        <p:spPr>
          <a:xfrm>
            <a:off x="10189423" y="6985001"/>
            <a:ext cx="2539044" cy="224916"/>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sp>
        <p:nvSpPr>
          <p:cNvPr id="19" name="Text Placeholder 18">
            <a:extLst>
              <a:ext uri="{FF2B5EF4-FFF2-40B4-BE49-F238E27FC236}">
                <a16:creationId xmlns:a16="http://schemas.microsoft.com/office/drawing/2014/main" id="{2ECFE3BE-7493-E633-2F81-B618977A62CD}"/>
              </a:ext>
            </a:extLst>
          </p:cNvPr>
          <p:cNvSpPr>
            <a:spLocks noGrp="1"/>
          </p:cNvSpPr>
          <p:nvPr>
            <p:ph type="body" sz="quarter" idx="10" hasCustomPrompt="1"/>
          </p:nvPr>
        </p:nvSpPr>
        <p:spPr>
          <a:xfrm>
            <a:off x="702151" y="2593294"/>
            <a:ext cx="12124058" cy="525463"/>
          </a:xfrm>
          <a:prstGeom prst="rect">
            <a:avLst/>
          </a:prstGeom>
        </p:spPr>
        <p:txBody>
          <a:bodyPr lIns="0"/>
          <a:lstStyle>
            <a:lvl1pPr marL="0" indent="0">
              <a:buNone/>
              <a:defRPr sz="1663">
                <a:solidFill>
                  <a:srgbClr val="004F59"/>
                </a:solidFill>
                <a:latin typeface="Lucida Sans Unicode" panose="020B0602030504020204" pitchFamily="34" charset="0"/>
                <a:cs typeface="Lucida Sans Unicode" panose="020B0602030504020204" pitchFamily="34" charset="0"/>
              </a:defRPr>
            </a:lvl1pPr>
          </a:lstStyle>
          <a:p>
            <a:pPr lvl="0"/>
            <a:r>
              <a:rPr lang="en-US" dirty="0"/>
              <a:t>Title goes here – sub title</a:t>
            </a:r>
            <a:endParaRPr lang="en-GB" dirty="0"/>
          </a:p>
        </p:txBody>
      </p:sp>
      <p:sp>
        <p:nvSpPr>
          <p:cNvPr id="21" name="Text Placeholder 20">
            <a:extLst>
              <a:ext uri="{FF2B5EF4-FFF2-40B4-BE49-F238E27FC236}">
                <a16:creationId xmlns:a16="http://schemas.microsoft.com/office/drawing/2014/main" id="{21435299-5C1E-B7B6-504B-AF6A667283C0}"/>
              </a:ext>
            </a:extLst>
          </p:cNvPr>
          <p:cNvSpPr>
            <a:spLocks noGrp="1"/>
          </p:cNvSpPr>
          <p:nvPr>
            <p:ph type="body" sz="quarter" idx="11" hasCustomPrompt="1"/>
          </p:nvPr>
        </p:nvSpPr>
        <p:spPr>
          <a:xfrm>
            <a:off x="715199" y="3154760"/>
            <a:ext cx="12124058" cy="338906"/>
          </a:xfrm>
          <a:prstGeom prst="rect">
            <a:avLst/>
          </a:prstGeom>
        </p:spPr>
        <p:txBody>
          <a:bodyPr lIns="0"/>
          <a:lstStyle>
            <a:lvl1pPr marL="0" indent="0">
              <a:buNone/>
              <a:defRPr sz="1058">
                <a:solidFill>
                  <a:srgbClr val="004F59"/>
                </a:solidFill>
                <a:latin typeface="Lucida Sans Unicode" panose="020B0602030504020204" pitchFamily="34" charset="0"/>
                <a:cs typeface="Lucida Sans Unicode" panose="020B0602030504020204" pitchFamily="34" charset="0"/>
              </a:defRPr>
            </a:lvl1pPr>
          </a:lstStyle>
          <a:p>
            <a:pPr lvl="0"/>
            <a:r>
              <a:rPr lang="en-GB" sz="1058" dirty="0">
                <a:latin typeface="Lucida Sans Unicode" panose="020B0602030504020204" pitchFamily="34" charset="0"/>
                <a:cs typeface="Lucida Sans Unicode" panose="020B0602030504020204" pitchFamily="34" charset="0"/>
              </a:rPr>
              <a:t>XX Date XX</a:t>
            </a:r>
            <a:endParaRPr lang="en-GB" dirty="0"/>
          </a:p>
        </p:txBody>
      </p:sp>
      <p:sp>
        <p:nvSpPr>
          <p:cNvPr id="23" name="Text Placeholder 22">
            <a:extLst>
              <a:ext uri="{FF2B5EF4-FFF2-40B4-BE49-F238E27FC236}">
                <a16:creationId xmlns:a16="http://schemas.microsoft.com/office/drawing/2014/main" id="{6880437B-E931-11A6-0A71-834AD9E961A4}"/>
              </a:ext>
            </a:extLst>
          </p:cNvPr>
          <p:cNvSpPr>
            <a:spLocks noGrp="1"/>
          </p:cNvSpPr>
          <p:nvPr>
            <p:ph type="body" sz="quarter" idx="12" hasCustomPrompt="1"/>
          </p:nvPr>
        </p:nvSpPr>
        <p:spPr>
          <a:xfrm>
            <a:off x="702151" y="3711179"/>
            <a:ext cx="6016149" cy="1222375"/>
          </a:xfrm>
          <a:prstGeom prst="rect">
            <a:avLst/>
          </a:prstGeom>
        </p:spPr>
        <p:txBody>
          <a:bodyPr lIns="0"/>
          <a:lstStyle>
            <a:lvl1pPr marL="0" indent="0">
              <a:spcBef>
                <a:spcPts val="453"/>
              </a:spcBef>
              <a:buNone/>
              <a:defRPr sz="907">
                <a:solidFill>
                  <a:srgbClr val="004F59"/>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email@weightmans.com</a:t>
            </a:r>
            <a:endParaRPr lang="en-GB" dirty="0"/>
          </a:p>
        </p:txBody>
      </p:sp>
      <p:pic>
        <p:nvPicPr>
          <p:cNvPr id="5" name="Picture 4">
            <a:extLst>
              <a:ext uri="{FF2B5EF4-FFF2-40B4-BE49-F238E27FC236}">
                <a16:creationId xmlns:a16="http://schemas.microsoft.com/office/drawing/2014/main" id="{63B2D09A-F637-BF04-2A5C-61F7F84D85C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15974" y="1693194"/>
            <a:ext cx="3335326" cy="571230"/>
          </a:xfrm>
          <a:prstGeom prst="rect">
            <a:avLst/>
          </a:prstGeom>
        </p:spPr>
      </p:pic>
      <p:pic>
        <p:nvPicPr>
          <p:cNvPr id="4" name="Picture 3">
            <a:extLst>
              <a:ext uri="{FF2B5EF4-FFF2-40B4-BE49-F238E27FC236}">
                <a16:creationId xmlns:a16="http://schemas.microsoft.com/office/drawing/2014/main" id="{FBB44A83-1285-C41F-1DD7-489101C1C92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7" name="Picture 6">
            <a:extLst>
              <a:ext uri="{FF2B5EF4-FFF2-40B4-BE49-F238E27FC236}">
                <a16:creationId xmlns:a16="http://schemas.microsoft.com/office/drawing/2014/main" id="{23714F7E-7E59-4D4D-F6EE-BBBCF0CFECB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Tree>
    <p:extLst>
      <p:ext uri="{BB962C8B-B14F-4D97-AF65-F5344CB8AC3E}">
        <p14:creationId xmlns:p14="http://schemas.microsoft.com/office/powerpoint/2010/main" val="1010856839"/>
      </p:ext>
    </p:extLst>
  </p:cSld>
  <p:clrMapOvr>
    <a:masterClrMapping/>
  </p:clrMapOvr>
  <p:extLst>
    <p:ext uri="{DCECCB84-F9BA-43D5-87BE-67443E8EF086}">
      <p15:sldGuideLst xmlns:p15="http://schemas.microsoft.com/office/powerpoint/2012/main">
        <p15:guide id="1" orient="horz" pos="4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C3556F2E-3139-A2C6-7146-0995A890155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3" y="748"/>
            <a:ext cx="13435351" cy="7562104"/>
          </a:xfrm>
          <a:prstGeom prst="rect">
            <a:avLst/>
          </a:prstGeom>
        </p:spPr>
      </p:pic>
      <p:sp>
        <p:nvSpPr>
          <p:cNvPr id="7" name="Text Placeholder 11">
            <a:extLst>
              <a:ext uri="{FF2B5EF4-FFF2-40B4-BE49-F238E27FC236}">
                <a16:creationId xmlns:a16="http://schemas.microsoft.com/office/drawing/2014/main" id="{5072061B-A8ED-875F-6FC6-D1FFB8215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F8F2DB11-1CF7-365A-6945-BAC2729DAF34}"/>
              </a:ext>
            </a:extLst>
          </p:cNvPr>
          <p:cNvSpPr txBox="1">
            <a:spLocks/>
          </p:cNvSpPr>
          <p:nvPr userDrawn="1"/>
        </p:nvSpPr>
        <p:spPr>
          <a:xfrm>
            <a:off x="10077451" y="6985001"/>
            <a:ext cx="2651016"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sp>
        <p:nvSpPr>
          <p:cNvPr id="14" name="Text Placeholder 18">
            <a:extLst>
              <a:ext uri="{FF2B5EF4-FFF2-40B4-BE49-F238E27FC236}">
                <a16:creationId xmlns:a16="http://schemas.microsoft.com/office/drawing/2014/main" id="{8C2ECA39-5781-584A-457F-BA9AF90411F0}"/>
              </a:ext>
            </a:extLst>
          </p:cNvPr>
          <p:cNvSpPr>
            <a:spLocks noGrp="1"/>
          </p:cNvSpPr>
          <p:nvPr>
            <p:ph type="body" sz="quarter" idx="10" hasCustomPrompt="1"/>
          </p:nvPr>
        </p:nvSpPr>
        <p:spPr>
          <a:xfrm>
            <a:off x="702151" y="2594087"/>
            <a:ext cx="12124058" cy="525463"/>
          </a:xfrm>
          <a:prstGeom prst="rect">
            <a:avLst/>
          </a:prstGeom>
        </p:spPr>
        <p:txBody>
          <a:bodyPr lIns="0"/>
          <a:lstStyle>
            <a:lvl1pPr marL="0" indent="0">
              <a:buNone/>
              <a:defRPr sz="1663">
                <a:solidFill>
                  <a:schemeClr val="bg1"/>
                </a:solidFill>
                <a:latin typeface="Lucida Sans Unicode" panose="020B0602030504020204" pitchFamily="34" charset="0"/>
                <a:cs typeface="Lucida Sans Unicode" panose="020B0602030504020204" pitchFamily="34" charset="0"/>
              </a:defRPr>
            </a:lvl1pPr>
          </a:lstStyle>
          <a:p>
            <a:pPr lvl="0"/>
            <a:r>
              <a:rPr lang="en-US" dirty="0"/>
              <a:t>Title goes here – sub title</a:t>
            </a:r>
            <a:endParaRPr lang="en-GB" dirty="0"/>
          </a:p>
        </p:txBody>
      </p:sp>
      <p:sp>
        <p:nvSpPr>
          <p:cNvPr id="18" name="Text Placeholder 20">
            <a:extLst>
              <a:ext uri="{FF2B5EF4-FFF2-40B4-BE49-F238E27FC236}">
                <a16:creationId xmlns:a16="http://schemas.microsoft.com/office/drawing/2014/main" id="{2A576D5D-C132-76E4-AB4D-036DF448EE11}"/>
              </a:ext>
            </a:extLst>
          </p:cNvPr>
          <p:cNvSpPr>
            <a:spLocks noGrp="1"/>
          </p:cNvSpPr>
          <p:nvPr>
            <p:ph type="body" sz="quarter" idx="11" hasCustomPrompt="1"/>
          </p:nvPr>
        </p:nvSpPr>
        <p:spPr>
          <a:xfrm>
            <a:off x="715199" y="3155553"/>
            <a:ext cx="12124058" cy="338906"/>
          </a:xfrm>
          <a:prstGeom prst="rect">
            <a:avLst/>
          </a:prstGeom>
        </p:spPr>
        <p:txBody>
          <a:bodyPr lIns="0"/>
          <a:lstStyle>
            <a:lvl1pPr marL="0" indent="0">
              <a:buNone/>
              <a:defRPr sz="1058">
                <a:solidFill>
                  <a:schemeClr val="bg1"/>
                </a:solidFill>
                <a:latin typeface="Lucida Sans Unicode" panose="020B0602030504020204" pitchFamily="34" charset="0"/>
                <a:cs typeface="Lucida Sans Unicode" panose="020B0602030504020204" pitchFamily="34" charset="0"/>
              </a:defRPr>
            </a:lvl1pPr>
          </a:lstStyle>
          <a:p>
            <a:pPr lvl="0"/>
            <a:r>
              <a:rPr lang="en-GB" sz="1058" dirty="0">
                <a:latin typeface="Lucida Sans Unicode" panose="020B0602030504020204" pitchFamily="34" charset="0"/>
                <a:cs typeface="Lucida Sans Unicode" panose="020B0602030504020204" pitchFamily="34" charset="0"/>
              </a:rPr>
              <a:t>XX Date XX</a:t>
            </a:r>
            <a:endParaRPr lang="en-GB" dirty="0"/>
          </a:p>
        </p:txBody>
      </p:sp>
      <p:sp>
        <p:nvSpPr>
          <p:cNvPr id="19" name="Text Placeholder 22">
            <a:extLst>
              <a:ext uri="{FF2B5EF4-FFF2-40B4-BE49-F238E27FC236}">
                <a16:creationId xmlns:a16="http://schemas.microsoft.com/office/drawing/2014/main" id="{5FAAA5D6-80A7-C88F-5E4F-DD05810FCE01}"/>
              </a:ext>
            </a:extLst>
          </p:cNvPr>
          <p:cNvSpPr>
            <a:spLocks noGrp="1"/>
          </p:cNvSpPr>
          <p:nvPr>
            <p:ph type="body" sz="quarter" idx="12" hasCustomPrompt="1"/>
          </p:nvPr>
        </p:nvSpPr>
        <p:spPr>
          <a:xfrm>
            <a:off x="702151" y="3711179"/>
            <a:ext cx="6016149" cy="1222375"/>
          </a:xfrm>
          <a:prstGeom prst="rect">
            <a:avLst/>
          </a:prstGeom>
        </p:spPr>
        <p:txBody>
          <a:bodyPr lIns="0"/>
          <a:lstStyle>
            <a:lvl1pPr marL="0" indent="0">
              <a:spcBef>
                <a:spcPts val="453"/>
              </a:spcBef>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email@weightmans.com</a:t>
            </a:r>
            <a:endParaRPr lang="en-GB" dirty="0"/>
          </a:p>
        </p:txBody>
      </p:sp>
      <p:pic>
        <p:nvPicPr>
          <p:cNvPr id="5" name="Picture 4">
            <a:extLst>
              <a:ext uri="{FF2B5EF4-FFF2-40B4-BE49-F238E27FC236}">
                <a16:creationId xmlns:a16="http://schemas.microsoft.com/office/drawing/2014/main" id="{17116002-29B8-202D-D643-C74961E73C9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15974" y="1694702"/>
            <a:ext cx="3335326" cy="581039"/>
          </a:xfrm>
          <a:prstGeom prst="rect">
            <a:avLst/>
          </a:prstGeom>
        </p:spPr>
      </p:pic>
      <p:pic>
        <p:nvPicPr>
          <p:cNvPr id="3" name="Picture 2">
            <a:extLst>
              <a:ext uri="{FF2B5EF4-FFF2-40B4-BE49-F238E27FC236}">
                <a16:creationId xmlns:a16="http://schemas.microsoft.com/office/drawing/2014/main" id="{F87C752C-C55E-6DA2-70E9-9C49739214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8" name="Picture 7">
            <a:extLst>
              <a:ext uri="{FF2B5EF4-FFF2-40B4-BE49-F238E27FC236}">
                <a16:creationId xmlns:a16="http://schemas.microsoft.com/office/drawing/2014/main" id="{6158CCD8-B130-817D-82AF-3A567CDFA58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spTree>
    <p:extLst>
      <p:ext uri="{BB962C8B-B14F-4D97-AF65-F5344CB8AC3E}">
        <p14:creationId xmlns:p14="http://schemas.microsoft.com/office/powerpoint/2010/main" val="521609822"/>
      </p:ext>
    </p:extLst>
  </p:cSld>
  <p:clrMapOvr>
    <a:masterClrMapping/>
  </p:clrMapOvr>
  <p:extLst>
    <p:ext uri="{DCECCB84-F9BA-43D5-87BE-67443E8EF086}">
      <p15:sldGuideLst xmlns:p15="http://schemas.microsoft.com/office/powerpoint/2012/main">
        <p15:guide id="1" orient="horz" pos="4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8D9DD03-D97A-A663-42CD-5D87DD74B795}"/>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9DAA15B0-5E1F-A2AD-DB44-5F366F517C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E4C1E31-38A3-0056-5163-0A77F7D2DC5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282713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title PREDiC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8D9DD03-D97A-A663-42CD-5D87DD74B795}"/>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258"/>
                      </a14:imgEffect>
                      <a14:imgEffect>
                        <a14:saturation sat="200000"/>
                      </a14:imgEffect>
                    </a14:imgLayer>
                  </a14:imgProps>
                </a:ex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9DAA15B0-5E1F-A2AD-DB44-5F366F517C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E4C1E31-38A3-0056-5163-0A77F7D2DC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50926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Double">
    <p:spTree>
      <p:nvGrpSpPr>
        <p:cNvPr id="1" name=""/>
        <p:cNvGrpSpPr/>
        <p:nvPr/>
      </p:nvGrpSpPr>
      <p:grpSpPr>
        <a:xfrm>
          <a:off x="0" y="0"/>
          <a:ext cx="0" cy="0"/>
          <a:chOff x="0" y="0"/>
          <a:chExt cx="0" cy="0"/>
        </a:xfrm>
      </p:grpSpPr>
      <p:sp>
        <p:nvSpPr>
          <p:cNvPr id="2" name="Holder 2"/>
          <p:cNvSpPr>
            <a:spLocks noGrp="1"/>
          </p:cNvSpPr>
          <p:nvPr>
            <p:ph type="title"/>
          </p:nvPr>
        </p:nvSpPr>
        <p:spPr>
          <a:xfrm>
            <a:off x="707804" y="1462152"/>
            <a:ext cx="8294148" cy="407035"/>
          </a:xfrm>
        </p:spPr>
        <p:txBody>
          <a:bodyPr lIns="0" tIns="0" rIns="0" bIns="0"/>
          <a:lstStyle>
            <a:lvl1pPr>
              <a:defRPr sz="2645" b="0" i="0">
                <a:solidFill>
                  <a:srgbClr val="004F59"/>
                </a:solidFill>
                <a:latin typeface="Lucida Sans Unicode"/>
                <a:cs typeface="Lucida Sans Unicode"/>
              </a:defRPr>
            </a:lvl1pPr>
          </a:lstStyle>
          <a:p>
            <a:r>
              <a:rPr lang="en-US" dirty="0"/>
              <a:t>Click to edit Master title style</a:t>
            </a:r>
            <a:endParaRPr dirty="0"/>
          </a:p>
        </p:txBody>
      </p:sp>
      <p:sp>
        <p:nvSpPr>
          <p:cNvPr id="3" name="Holder 3"/>
          <p:cNvSpPr>
            <a:spLocks noGrp="1"/>
          </p:cNvSpPr>
          <p:nvPr>
            <p:ph type="body" idx="1"/>
          </p:nvPr>
        </p:nvSpPr>
        <p:spPr>
          <a:xfrm>
            <a:off x="707804" y="2341563"/>
            <a:ext cx="11725496" cy="3093085"/>
          </a:xfrm>
          <a:prstGeom prst="rect">
            <a:avLst/>
          </a:prstGeom>
        </p:spPr>
        <p:txBody>
          <a:bodyPr lIns="0" tIns="0" rIns="0" bIns="0" numCol="2"/>
          <a:lstStyle>
            <a:lvl1pPr>
              <a:spcAft>
                <a:spcPts val="907"/>
              </a:spcAft>
              <a:defRPr sz="1200" b="0" i="0" baseline="0">
                <a:solidFill>
                  <a:srgbClr val="004F59"/>
                </a:solidFill>
                <a:latin typeface="Lucida Sans Unicode"/>
                <a:cs typeface="Lucida Sans Unicode"/>
              </a:defRPr>
            </a:lvl1pPr>
          </a:lstStyle>
          <a:p>
            <a:endParaRPr dirty="0"/>
          </a:p>
        </p:txBody>
      </p:sp>
    </p:spTree>
    <p:extLst>
      <p:ext uri="{BB962C8B-B14F-4D97-AF65-F5344CB8AC3E}">
        <p14:creationId xmlns:p14="http://schemas.microsoft.com/office/powerpoint/2010/main" val="2637350305"/>
      </p:ext>
    </p:extLst>
  </p:cSld>
  <p:clrMapOvr>
    <a:masterClrMapping/>
  </p:clrMapOvr>
  <p:extLst>
    <p:ext uri="{DCECCB84-F9BA-43D5-87BE-67443E8EF086}">
      <p15:sldGuideLst xmlns:p15="http://schemas.microsoft.com/office/powerpoint/2012/main">
        <p15:guide id="1" orient="horz" pos="14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title Secondary data">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8D9DD03-D97A-A663-42CD-5D87DD74B795}"/>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58"/>
                      </a14:imgEffect>
                      <a14:imgEffect>
                        <a14:saturation sat="200000"/>
                      </a14:imgEffect>
                    </a14:imgLayer>
                  </a14:imgProps>
                </a:ex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9DAA15B0-5E1F-A2AD-DB44-5F366F517C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E4C1E31-38A3-0056-5163-0A77F7D2DC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122921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title Dynamic">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E0C0A53-D3E3-5145-68B8-CF1C33F8147B}"/>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7258"/>
                      </a14:imgEffect>
                      <a14:imgEffect>
                        <a14:saturation sat="0"/>
                      </a14:imgEffect>
                    </a14:imgLayer>
                  </a14:imgProps>
                </a:ex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9DAA15B0-5E1F-A2AD-DB44-5F366F517C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E4C1E31-38A3-0056-5163-0A77F7D2DC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125714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ection title Contemporary">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AD8CFD1-C30C-6F13-085D-10D79E51FC07}"/>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58"/>
                      </a14:imgEffect>
                      <a14:imgEffect>
                        <a14:saturation sat="0"/>
                      </a14:imgEffect>
                    </a14:imgLayer>
                  </a14:imgProps>
                </a:ex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9DAA15B0-5E1F-A2AD-DB44-5F366F517C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E4C1E31-38A3-0056-5163-0A77F7D2DC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423452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ection title Approachabl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7E423AB-2283-214F-5D00-110728A2FC30}"/>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7258"/>
                      </a14:imgEffect>
                      <a14:imgEffect>
                        <a14:saturation sat="0"/>
                      </a14:imgEffect>
                    </a14:imgLayer>
                  </a14:imgProps>
                </a:ex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9DAA15B0-5E1F-A2AD-DB44-5F366F517C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E4C1E31-38A3-0056-5163-0A77F7D2DC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418977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title Ston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494B072-A5BA-CBF2-CCF4-3352B2D08402}"/>
              </a:ext>
            </a:extLst>
          </p:cNvPr>
          <p:cNvSpPr/>
          <p:nvPr userDrawn="1"/>
        </p:nvSpPr>
        <p:spPr>
          <a:xfrm rot="10800000">
            <a:off x="0" y="8"/>
            <a:ext cx="13436600" cy="7562841"/>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chemeClr val="bg2"/>
          </a:solidFill>
        </p:spPr>
        <p:txBody>
          <a:bodyPr wrap="square" lIns="0" tIns="0" rIns="0" bIns="0" rtlCol="0"/>
          <a:lstStyle/>
          <a:p>
            <a:endParaRPr/>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tx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2" name="Text Placeholder 11">
            <a:extLst>
              <a:ext uri="{FF2B5EF4-FFF2-40B4-BE49-F238E27FC236}">
                <a16:creationId xmlns:a16="http://schemas.microsoft.com/office/drawing/2014/main" id="{58480ABB-8F4D-9070-787E-A54DD8D59CF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tx1"/>
                </a:solidFill>
              </a:rPr>
              <a:t>weightmans.com</a:t>
            </a:r>
            <a:endParaRPr lang="en-GB" sz="1000" dirty="0">
              <a:solidFill>
                <a:schemeClr val="tx1"/>
              </a:solidFill>
            </a:endParaRPr>
          </a:p>
        </p:txBody>
      </p:sp>
      <p:sp>
        <p:nvSpPr>
          <p:cNvPr id="13" name="Text Placeholder 8">
            <a:extLst>
              <a:ext uri="{FF2B5EF4-FFF2-40B4-BE49-F238E27FC236}">
                <a16:creationId xmlns:a16="http://schemas.microsoft.com/office/drawing/2014/main" id="{628847AA-067B-EC01-88A6-370D4519AC89}"/>
              </a:ext>
            </a:extLst>
          </p:cNvPr>
          <p:cNvSpPr txBox="1">
            <a:spLocks/>
          </p:cNvSpPr>
          <p:nvPr userDrawn="1"/>
        </p:nvSpPr>
        <p:spPr>
          <a:xfrm>
            <a:off x="10413366" y="6985001"/>
            <a:ext cx="2315101"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tx1"/>
                </a:solidFill>
              </a:rPr>
              <a:t>© Weightmans LLP</a:t>
            </a:r>
          </a:p>
        </p:txBody>
      </p:sp>
      <p:pic>
        <p:nvPicPr>
          <p:cNvPr id="5" name="Picture 4">
            <a:extLst>
              <a:ext uri="{FF2B5EF4-FFF2-40B4-BE49-F238E27FC236}">
                <a16:creationId xmlns:a16="http://schemas.microsoft.com/office/drawing/2014/main" id="{AA07CD19-FE95-599C-C555-C7C2F85FBB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7" name="Picture 6">
            <a:extLst>
              <a:ext uri="{FF2B5EF4-FFF2-40B4-BE49-F238E27FC236}">
                <a16:creationId xmlns:a16="http://schemas.microsoft.com/office/drawing/2014/main" id="{E46EFF7D-B65C-F663-30C0-9F216024D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Tree>
    <p:extLst>
      <p:ext uri="{BB962C8B-B14F-4D97-AF65-F5344CB8AC3E}">
        <p14:creationId xmlns:p14="http://schemas.microsoft.com/office/powerpoint/2010/main" val="3335481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Gamma Teal">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CD2F48E-B4B8-35BB-8FA9-C7EA482FBD0C}"/>
              </a:ext>
            </a:extLst>
          </p:cNvPr>
          <p:cNvSpPr/>
          <p:nvPr userDrawn="1"/>
        </p:nvSpPr>
        <p:spPr>
          <a:xfrm rot="10800000">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a:p>
        </p:txBody>
      </p:sp>
      <p:sp>
        <p:nvSpPr>
          <p:cNvPr id="10" name="Text Placeholder 13">
            <a:extLst>
              <a:ext uri="{FF2B5EF4-FFF2-40B4-BE49-F238E27FC236}">
                <a16:creationId xmlns:a16="http://schemas.microsoft.com/office/drawing/2014/main" id="{2ACE14DB-87CD-CF73-428C-B481BCFE7ECB}"/>
              </a:ext>
            </a:extLst>
          </p:cNvPr>
          <p:cNvSpPr>
            <a:spLocks noGrp="1"/>
          </p:cNvSpPr>
          <p:nvPr>
            <p:ph type="body" sz="quarter" idx="13" hasCustomPrompt="1"/>
          </p:nvPr>
        </p:nvSpPr>
        <p:spPr>
          <a:xfrm>
            <a:off x="702151" y="2736850"/>
            <a:ext cx="10345857" cy="757238"/>
          </a:xfrm>
          <a:prstGeom prst="rect">
            <a:avLst/>
          </a:prstGeom>
        </p:spPr>
        <p:txBody>
          <a:bodyPr lIns="0"/>
          <a:lstStyle>
            <a:lvl1pPr marL="0" indent="0">
              <a:buNone/>
              <a:defRPr sz="3325" b="1">
                <a:solidFill>
                  <a:schemeClr val="bg1"/>
                </a:solidFill>
                <a:latin typeface="Lucida Sans Unicode" panose="020B0602030504020204" pitchFamily="34" charset="0"/>
                <a:cs typeface="Lucida Sans Unicode" panose="020B0602030504020204" pitchFamily="34" charset="0"/>
              </a:defRPr>
            </a:lvl1pPr>
          </a:lstStyle>
          <a:p>
            <a:pPr lvl="0"/>
            <a:r>
              <a:rPr lang="en-US" dirty="0"/>
              <a:t>Section title</a:t>
            </a:r>
          </a:p>
        </p:txBody>
      </p:sp>
      <p:sp>
        <p:nvSpPr>
          <p:cNvPr id="15" name="Text Placeholder 11">
            <a:extLst>
              <a:ext uri="{FF2B5EF4-FFF2-40B4-BE49-F238E27FC236}">
                <a16:creationId xmlns:a16="http://schemas.microsoft.com/office/drawing/2014/main" id="{559015B4-AFF9-25F9-7D24-11EAA2ED05A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6" name="Text Placeholder 8">
            <a:extLst>
              <a:ext uri="{FF2B5EF4-FFF2-40B4-BE49-F238E27FC236}">
                <a16:creationId xmlns:a16="http://schemas.microsoft.com/office/drawing/2014/main" id="{4851686E-D7C6-19F9-D821-C25F55337B20}"/>
              </a:ext>
            </a:extLst>
          </p:cNvPr>
          <p:cNvSpPr txBox="1">
            <a:spLocks/>
          </p:cNvSpPr>
          <p:nvPr userDrawn="1"/>
        </p:nvSpPr>
        <p:spPr>
          <a:xfrm>
            <a:off x="10189423" y="6985001"/>
            <a:ext cx="2539044"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AA417592-53A3-919E-D510-9710330225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8447D809-1A7A-603C-5756-4FBACC0222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spTree>
    <p:extLst>
      <p:ext uri="{BB962C8B-B14F-4D97-AF65-F5344CB8AC3E}">
        <p14:creationId xmlns:p14="http://schemas.microsoft.com/office/powerpoint/2010/main" val="2786321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0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946A918-6C0D-4E5C-D764-F1488C316C42}"/>
              </a:ext>
            </a:extLst>
          </p:cNvPr>
          <p:cNvSpPr/>
          <p:nvPr userDrawn="1"/>
        </p:nvSpPr>
        <p:spPr>
          <a:xfrm rot="10800000">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a:p>
        </p:txBody>
      </p:sp>
      <p:sp>
        <p:nvSpPr>
          <p:cNvPr id="9" name="Text Placeholder 11">
            <a:extLst>
              <a:ext uri="{FF2B5EF4-FFF2-40B4-BE49-F238E27FC236}">
                <a16:creationId xmlns:a16="http://schemas.microsoft.com/office/drawing/2014/main" id="{E79EF12E-54DB-3206-09B1-4229E2542646}"/>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0" name="Text Placeholder 8">
            <a:extLst>
              <a:ext uri="{FF2B5EF4-FFF2-40B4-BE49-F238E27FC236}">
                <a16:creationId xmlns:a16="http://schemas.microsoft.com/office/drawing/2014/main" id="{21656088-1FCE-9D79-2D72-D89C1F66D636}"/>
              </a:ext>
            </a:extLst>
          </p:cNvPr>
          <p:cNvSpPr txBox="1">
            <a:spLocks/>
          </p:cNvSpPr>
          <p:nvPr userDrawn="1"/>
        </p:nvSpPr>
        <p:spPr>
          <a:xfrm>
            <a:off x="10301395" y="6985001"/>
            <a:ext cx="2427073" cy="224916"/>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3" name="Picture 2">
            <a:extLst>
              <a:ext uri="{FF2B5EF4-FFF2-40B4-BE49-F238E27FC236}">
                <a16:creationId xmlns:a16="http://schemas.microsoft.com/office/drawing/2014/main" id="{17B01FF8-21C2-8A27-4D17-E3B2C02389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09AAC3F0-E52D-7D95-CA53-1669E6247B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spTree>
    <p:extLst>
      <p:ext uri="{BB962C8B-B14F-4D97-AF65-F5344CB8AC3E}">
        <p14:creationId xmlns:p14="http://schemas.microsoft.com/office/powerpoint/2010/main" val="2116123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01">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E6BE42A-1895-4E3E-DECE-5256731BCB79}"/>
              </a:ext>
            </a:extLst>
          </p:cNvPr>
          <p:cNvSpPr/>
          <p:nvPr userDrawn="1"/>
        </p:nvSpPr>
        <p:spPr>
          <a:xfrm>
            <a:off x="0" y="13"/>
            <a:ext cx="13436600" cy="7562838"/>
          </a:xfrm>
          <a:custGeom>
            <a:avLst/>
            <a:gdLst/>
            <a:ahLst/>
            <a:cxnLst/>
            <a:rect l="l" t="t" r="r" b="b"/>
            <a:pathLst>
              <a:path w="10692130" h="7560309">
                <a:moveTo>
                  <a:pt x="10692003" y="0"/>
                </a:moveTo>
                <a:lnTo>
                  <a:pt x="0" y="0"/>
                </a:lnTo>
                <a:lnTo>
                  <a:pt x="0" y="7559992"/>
                </a:lnTo>
                <a:lnTo>
                  <a:pt x="10692003" y="7559992"/>
                </a:lnTo>
                <a:lnTo>
                  <a:pt x="10692003"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dirty="0"/>
          </a:p>
        </p:txBody>
      </p:sp>
      <p:sp>
        <p:nvSpPr>
          <p:cNvPr id="12" name="Text Placeholder 11">
            <a:extLst>
              <a:ext uri="{FF2B5EF4-FFF2-40B4-BE49-F238E27FC236}">
                <a16:creationId xmlns:a16="http://schemas.microsoft.com/office/drawing/2014/main" id="{4A36EB93-B032-B41B-625F-7A4A4904F770}"/>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3" name="Text Placeholder 8">
            <a:extLst>
              <a:ext uri="{FF2B5EF4-FFF2-40B4-BE49-F238E27FC236}">
                <a16:creationId xmlns:a16="http://schemas.microsoft.com/office/drawing/2014/main" id="{0D3ED859-ED82-DDA1-4F74-7DF64B7A6DFD}"/>
              </a:ext>
            </a:extLst>
          </p:cNvPr>
          <p:cNvSpPr txBox="1">
            <a:spLocks/>
          </p:cNvSpPr>
          <p:nvPr userDrawn="1"/>
        </p:nvSpPr>
        <p:spPr>
          <a:xfrm>
            <a:off x="10077451" y="6985001"/>
            <a:ext cx="2651016"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2" name="Picture 1">
            <a:extLst>
              <a:ext uri="{FF2B5EF4-FFF2-40B4-BE49-F238E27FC236}">
                <a16:creationId xmlns:a16="http://schemas.microsoft.com/office/drawing/2014/main" id="{950DF48F-DAF1-ECE1-7018-A6A3B7F7DE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6" name="Picture 5">
            <a:extLst>
              <a:ext uri="{FF2B5EF4-FFF2-40B4-BE49-F238E27FC236}">
                <a16:creationId xmlns:a16="http://schemas.microsoft.com/office/drawing/2014/main" id="{33EBBC7C-0DEA-1ABA-9ABB-93D3CEA315F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Tree>
    <p:extLst>
      <p:ext uri="{BB962C8B-B14F-4D97-AF65-F5344CB8AC3E}">
        <p14:creationId xmlns:p14="http://schemas.microsoft.com/office/powerpoint/2010/main" val="330688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Sub bullets">
    <p:spTree>
      <p:nvGrpSpPr>
        <p:cNvPr id="1" name=""/>
        <p:cNvGrpSpPr/>
        <p:nvPr/>
      </p:nvGrpSpPr>
      <p:grpSpPr>
        <a:xfrm>
          <a:off x="0" y="0"/>
          <a:ext cx="0" cy="0"/>
          <a:chOff x="0" y="0"/>
          <a:chExt cx="0" cy="0"/>
        </a:xfrm>
      </p:grpSpPr>
      <p:sp>
        <p:nvSpPr>
          <p:cNvPr id="2" name="Holder 2"/>
          <p:cNvSpPr>
            <a:spLocks noGrp="1"/>
          </p:cNvSpPr>
          <p:nvPr>
            <p:ph type="title"/>
          </p:nvPr>
        </p:nvSpPr>
        <p:spPr>
          <a:xfrm>
            <a:off x="707804" y="1462152"/>
            <a:ext cx="8294148" cy="407035"/>
          </a:xfrm>
        </p:spPr>
        <p:txBody>
          <a:bodyPr lIns="0" tIns="0" rIns="0" bIns="0"/>
          <a:lstStyle>
            <a:lvl1pPr>
              <a:defRPr sz="2645" b="0" i="0">
                <a:solidFill>
                  <a:srgbClr val="004F59"/>
                </a:solidFill>
                <a:latin typeface="Lucida Sans Unicode"/>
                <a:cs typeface="Lucida Sans Unicode"/>
              </a:defRPr>
            </a:lvl1pPr>
          </a:lstStyle>
          <a:p>
            <a:r>
              <a:rPr lang="en-US" dirty="0"/>
              <a:t>Click to edit Master title style</a:t>
            </a:r>
            <a:endParaRPr dirty="0"/>
          </a:p>
        </p:txBody>
      </p:sp>
      <p:sp>
        <p:nvSpPr>
          <p:cNvPr id="15" name="Text Placeholder 14">
            <a:extLst>
              <a:ext uri="{FF2B5EF4-FFF2-40B4-BE49-F238E27FC236}">
                <a16:creationId xmlns:a16="http://schemas.microsoft.com/office/drawing/2014/main" id="{9654CF85-8AF8-3A8E-0955-CA87D3B9EDAF}"/>
              </a:ext>
            </a:extLst>
          </p:cNvPr>
          <p:cNvSpPr>
            <a:spLocks noGrp="1"/>
          </p:cNvSpPr>
          <p:nvPr>
            <p:ph type="body" sz="quarter" idx="15" hasCustomPrompt="1"/>
          </p:nvPr>
        </p:nvSpPr>
        <p:spPr>
          <a:xfrm>
            <a:off x="702150" y="2341565"/>
            <a:ext cx="8440532" cy="4211637"/>
          </a:xfrm>
          <a:prstGeom prst="rect">
            <a:avLst/>
          </a:prstGeom>
        </p:spPr>
        <p:txBody>
          <a:bodyPr lIns="0" tIns="0"/>
          <a:lstStyle>
            <a:lvl1pPr marL="215941" indent="-215941">
              <a:spcAft>
                <a:spcPts val="907"/>
              </a:spcAft>
              <a:buClr>
                <a:srgbClr val="004F59"/>
              </a:buClr>
              <a:buFont typeface="Wingdings" panose="05000000000000000000" pitchFamily="2" charset="2"/>
              <a:buChar char="§"/>
              <a:defRPr sz="1209">
                <a:solidFill>
                  <a:srgbClr val="004F59"/>
                </a:solidFill>
                <a:latin typeface="Lucida Sans Unicode" panose="020B0602030504020204" pitchFamily="34" charset="0"/>
                <a:cs typeface="Lucida Sans Unicode" panose="020B0602030504020204" pitchFamily="34" charset="0"/>
              </a:defRPr>
            </a:lvl1pPr>
          </a:lstStyle>
          <a:p>
            <a:pPr lvl="0"/>
            <a:r>
              <a:rPr lang="en-GB" sz="1209" dirty="0">
                <a:latin typeface="Lucida Sans Unicode" panose="020B0602030504020204" pitchFamily="34" charset="0"/>
                <a:cs typeface="Lucida Sans Unicode" panose="020B0602030504020204" pitchFamily="34" charset="0"/>
              </a:rPr>
              <a:t>Click here to add sub bullets 12pt</a:t>
            </a:r>
          </a:p>
          <a:p>
            <a:pPr lvl="0"/>
            <a:r>
              <a:rPr lang="en-GB" sz="1209" dirty="0">
                <a:latin typeface="Lucida Sans Unicode" panose="020B0602030504020204" pitchFamily="34" charset="0"/>
                <a:cs typeface="Lucida Sans Unicode" panose="020B0602030504020204" pitchFamily="34" charset="0"/>
              </a:rPr>
              <a:t>Secondary bullet</a:t>
            </a:r>
          </a:p>
          <a:p>
            <a:pPr lvl="0"/>
            <a:endParaRPr lang="en-GB" dirty="0"/>
          </a:p>
        </p:txBody>
      </p:sp>
    </p:spTree>
    <p:extLst>
      <p:ext uri="{BB962C8B-B14F-4D97-AF65-F5344CB8AC3E}">
        <p14:creationId xmlns:p14="http://schemas.microsoft.com/office/powerpoint/2010/main" val="3372417453"/>
      </p:ext>
    </p:extLst>
  </p:cSld>
  <p:clrMapOvr>
    <a:masterClrMapping/>
  </p:clrMapOvr>
  <p:extLst>
    <p:ext uri="{DCECCB84-F9BA-43D5-87BE-67443E8EF086}">
      <p15:sldGuideLst xmlns:p15="http://schemas.microsoft.com/office/powerpoint/2012/main">
        <p15:guide id="1" orient="horz" pos="1476" userDrawn="1">
          <p15:clr>
            <a:srgbClr val="FBAE40"/>
          </p15:clr>
        </p15:guide>
        <p15:guide id="2" pos="4136" userDrawn="1">
          <p15:clr>
            <a:srgbClr val="FBAE40"/>
          </p15:clr>
        </p15:guide>
        <p15:guide id="3" pos="4232" userDrawn="1">
          <p15:clr>
            <a:srgbClr val="FBAE40"/>
          </p15:clr>
        </p15:guide>
        <p15:guide id="4" pos="4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bg object 16">
            <a:extLst>
              <a:ext uri="{FF2B5EF4-FFF2-40B4-BE49-F238E27FC236}">
                <a16:creationId xmlns:a16="http://schemas.microsoft.com/office/drawing/2014/main" id="{7C495EF4-E318-AA16-D855-527C70BE8EDC}"/>
              </a:ext>
            </a:extLst>
          </p:cNvPr>
          <p:cNvSpPr/>
          <p:nvPr userDrawn="1"/>
        </p:nvSpPr>
        <p:spPr>
          <a:xfrm>
            <a:off x="0" y="0"/>
            <a:ext cx="13435004"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FAFAF7"/>
          </a:solidFill>
        </p:spPr>
        <p:txBody>
          <a:bodyPr wrap="square" lIns="0" tIns="0" rIns="0" bIns="0" rtlCol="0"/>
          <a:lstStyle/>
          <a:p>
            <a:endParaRPr/>
          </a:p>
        </p:txBody>
      </p:sp>
      <p:sp>
        <p:nvSpPr>
          <p:cNvPr id="2" name="Holder 2"/>
          <p:cNvSpPr>
            <a:spLocks noGrp="1"/>
          </p:cNvSpPr>
          <p:nvPr>
            <p:ph type="title"/>
          </p:nvPr>
        </p:nvSpPr>
        <p:spPr>
          <a:xfrm>
            <a:off x="707804" y="1462152"/>
            <a:ext cx="8294148" cy="407035"/>
          </a:xfrm>
        </p:spPr>
        <p:txBody>
          <a:bodyPr lIns="0" tIns="0" rIns="0" bIns="0"/>
          <a:lstStyle>
            <a:lvl1pPr>
              <a:defRPr sz="2645" b="0" i="0">
                <a:solidFill>
                  <a:srgbClr val="004F59"/>
                </a:solidFill>
                <a:latin typeface="Lucida Sans Unicode"/>
                <a:cs typeface="Lucida Sans Unicode"/>
              </a:defRPr>
            </a:lvl1pPr>
          </a:lstStyle>
          <a:p>
            <a:r>
              <a:rPr lang="en-US" dirty="0"/>
              <a:t>Click to edit Master title style</a:t>
            </a:r>
            <a:endParaRPr dirty="0"/>
          </a:p>
        </p:txBody>
      </p:sp>
      <p:sp>
        <p:nvSpPr>
          <p:cNvPr id="5" name="Text Placeholder 11">
            <a:extLst>
              <a:ext uri="{FF2B5EF4-FFF2-40B4-BE49-F238E27FC236}">
                <a16:creationId xmlns:a16="http://schemas.microsoft.com/office/drawing/2014/main" id="{A7EAC5CC-20A9-8F2C-169A-B987C390FBC6}"/>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7" name="Text Placeholder 8">
            <a:extLst>
              <a:ext uri="{FF2B5EF4-FFF2-40B4-BE49-F238E27FC236}">
                <a16:creationId xmlns:a16="http://schemas.microsoft.com/office/drawing/2014/main" id="{E658C36D-9FF4-9CCC-F0D9-A76023B63FF7}"/>
              </a:ext>
            </a:extLst>
          </p:cNvPr>
          <p:cNvSpPr txBox="1">
            <a:spLocks/>
          </p:cNvSpPr>
          <p:nvPr userDrawn="1"/>
        </p:nvSpPr>
        <p:spPr>
          <a:xfrm>
            <a:off x="10189423" y="6985001"/>
            <a:ext cx="2539044" cy="224916"/>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pic>
        <p:nvPicPr>
          <p:cNvPr id="3" name="Picture 2">
            <a:extLst>
              <a:ext uri="{FF2B5EF4-FFF2-40B4-BE49-F238E27FC236}">
                <a16:creationId xmlns:a16="http://schemas.microsoft.com/office/drawing/2014/main" id="{2074ECF9-AC9D-6D70-479D-D2ACF2CFFB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9" name="Picture 8">
            <a:extLst>
              <a:ext uri="{FF2B5EF4-FFF2-40B4-BE49-F238E27FC236}">
                <a16:creationId xmlns:a16="http://schemas.microsoft.com/office/drawing/2014/main" id="{CDFD7310-F3F5-77A0-AE7F-C18515D930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
        <p:nvSpPr>
          <p:cNvPr id="10" name="TextBox 9">
            <a:extLst>
              <a:ext uri="{FF2B5EF4-FFF2-40B4-BE49-F238E27FC236}">
                <a16:creationId xmlns:a16="http://schemas.microsoft.com/office/drawing/2014/main" id="{069A2CC7-DEE3-75D0-3030-205FA680C3B9}"/>
              </a:ext>
            </a:extLst>
          </p:cNvPr>
          <p:cNvSpPr txBox="1"/>
          <p:nvPr userDrawn="1"/>
        </p:nvSpPr>
        <p:spPr>
          <a:xfrm>
            <a:off x="2379663" y="7021306"/>
            <a:ext cx="496738" cy="123111"/>
          </a:xfrm>
          <a:prstGeom prst="rect">
            <a:avLst/>
          </a:prstGeom>
          <a:noFill/>
        </p:spPr>
        <p:txBody>
          <a:bodyPr wrap="square" lIns="0" tIns="0" rIns="0" bIns="0" rtlCol="0">
            <a:spAutoFit/>
          </a:bodyPr>
          <a:lstStyle/>
          <a:p>
            <a:fld id="{0321A59A-36AE-489E-9FD7-FE2BE64AFD91}" type="slidenum">
              <a:rPr lang="en-GB" sz="800" smtClean="0">
                <a:solidFill>
                  <a:srgbClr val="004F59"/>
                </a:solidFill>
                <a:latin typeface="Lucida Sans Unicode" panose="020B0602030504020204" pitchFamily="34" charset="0"/>
                <a:cs typeface="Lucida Sans Unicode" panose="020B0602030504020204" pitchFamily="34" charset="0"/>
              </a:rPr>
              <a:t>‹#›</a:t>
            </a:fld>
            <a:endParaRPr lang="en-GB" sz="800" dirty="0">
              <a:solidFill>
                <a:srgbClr val="004F59"/>
              </a:solidFill>
              <a:latin typeface="Lucida Sans Unicode" panose="020B0602030504020204" pitchFamily="34" charset="0"/>
              <a:cs typeface="Lucida Sans Unicode" panose="020B06020305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Pictures">
    <p:spTree>
      <p:nvGrpSpPr>
        <p:cNvPr id="1" name=""/>
        <p:cNvGrpSpPr/>
        <p:nvPr/>
      </p:nvGrpSpPr>
      <p:grpSpPr>
        <a:xfrm>
          <a:off x="0" y="0"/>
          <a:ext cx="0" cy="0"/>
          <a:chOff x="0" y="0"/>
          <a:chExt cx="0" cy="0"/>
        </a:xfrm>
      </p:grpSpPr>
      <p:sp>
        <p:nvSpPr>
          <p:cNvPr id="2" name="Holder 2"/>
          <p:cNvSpPr>
            <a:spLocks noGrp="1"/>
          </p:cNvSpPr>
          <p:nvPr>
            <p:ph type="title"/>
          </p:nvPr>
        </p:nvSpPr>
        <p:spPr>
          <a:xfrm>
            <a:off x="707804" y="1462152"/>
            <a:ext cx="8294148" cy="407035"/>
          </a:xfrm>
        </p:spPr>
        <p:txBody>
          <a:bodyPr lIns="0" tIns="0" rIns="0" bIns="0"/>
          <a:lstStyle>
            <a:lvl1pPr>
              <a:defRPr sz="2645" b="0" i="0">
                <a:solidFill>
                  <a:srgbClr val="004F59"/>
                </a:solidFill>
                <a:latin typeface="Lucida Sans Unicode"/>
                <a:cs typeface="Lucida Sans Unicode"/>
              </a:defRPr>
            </a:lvl1pPr>
          </a:lstStyle>
          <a:p>
            <a:r>
              <a:rPr lang="en-US" dirty="0"/>
              <a:t>Click to edit Master title style</a:t>
            </a:r>
            <a:endParaRPr dirty="0"/>
          </a:p>
        </p:txBody>
      </p:sp>
      <p:sp>
        <p:nvSpPr>
          <p:cNvPr id="9" name="Picture Placeholder 8">
            <a:extLst>
              <a:ext uri="{FF2B5EF4-FFF2-40B4-BE49-F238E27FC236}">
                <a16:creationId xmlns:a16="http://schemas.microsoft.com/office/drawing/2014/main" id="{28DB7BCC-4F36-2D20-4A32-A125272AEDAE}"/>
              </a:ext>
            </a:extLst>
          </p:cNvPr>
          <p:cNvSpPr>
            <a:spLocks noGrp="1"/>
          </p:cNvSpPr>
          <p:nvPr>
            <p:ph type="pic" sz="quarter" idx="15"/>
          </p:nvPr>
        </p:nvSpPr>
        <p:spPr>
          <a:xfrm>
            <a:off x="708136" y="2341563"/>
            <a:ext cx="9177819" cy="4356100"/>
          </a:xfrm>
          <a:prstGeom prst="rect">
            <a:avLst/>
          </a:prstGeom>
        </p:spPr>
        <p:txBody>
          <a:bodyPr/>
          <a:lstStyle/>
          <a:p>
            <a:r>
              <a:rPr lang="en-US"/>
              <a:t>Click icon to add picture</a:t>
            </a:r>
            <a:endParaRPr lang="en-GB" dirty="0"/>
          </a:p>
        </p:txBody>
      </p:sp>
    </p:spTree>
    <p:extLst>
      <p:ext uri="{BB962C8B-B14F-4D97-AF65-F5344CB8AC3E}">
        <p14:creationId xmlns:p14="http://schemas.microsoft.com/office/powerpoint/2010/main" val="957150171"/>
      </p:ext>
    </p:extLst>
  </p:cSld>
  <p:clrMapOvr>
    <a:masterClrMapping/>
  </p:clrMapOvr>
  <p:extLst>
    <p:ext uri="{DCECCB84-F9BA-43D5-87BE-67443E8EF086}">
      <p15:sldGuideLst xmlns:p15="http://schemas.microsoft.com/office/powerpoint/2012/main">
        <p15:guide id="1" orient="horz" pos="14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Holder 2"/>
          <p:cNvSpPr>
            <a:spLocks noGrp="1"/>
          </p:cNvSpPr>
          <p:nvPr>
            <p:ph type="title"/>
          </p:nvPr>
        </p:nvSpPr>
        <p:spPr>
          <a:xfrm>
            <a:off x="707804" y="1462152"/>
            <a:ext cx="8294148" cy="407035"/>
          </a:xfrm>
        </p:spPr>
        <p:txBody>
          <a:bodyPr lIns="0" tIns="0" rIns="0" bIns="0"/>
          <a:lstStyle>
            <a:lvl1pPr>
              <a:defRPr sz="2645" b="0" i="0">
                <a:solidFill>
                  <a:srgbClr val="004F59"/>
                </a:solidFill>
                <a:latin typeface="Lucida Sans Unicode"/>
                <a:cs typeface="Lucida Sans Unicode"/>
              </a:defRPr>
            </a:lvl1pPr>
          </a:lstStyle>
          <a:p>
            <a:r>
              <a:rPr lang="en-US" dirty="0"/>
              <a:t>Click to edit Master title style</a:t>
            </a:r>
            <a:endParaRPr dirty="0"/>
          </a:p>
        </p:txBody>
      </p:sp>
      <p:sp>
        <p:nvSpPr>
          <p:cNvPr id="4" name="Table Placeholder 3">
            <a:extLst>
              <a:ext uri="{FF2B5EF4-FFF2-40B4-BE49-F238E27FC236}">
                <a16:creationId xmlns:a16="http://schemas.microsoft.com/office/drawing/2014/main" id="{B9182C0D-3FCE-10EE-4784-8928D97DA3F0}"/>
              </a:ext>
            </a:extLst>
          </p:cNvPr>
          <p:cNvSpPr>
            <a:spLocks noGrp="1"/>
          </p:cNvSpPr>
          <p:nvPr>
            <p:ph type="tbl" sz="quarter" idx="10"/>
          </p:nvPr>
        </p:nvSpPr>
        <p:spPr>
          <a:xfrm>
            <a:off x="708025" y="2343150"/>
            <a:ext cx="9210675" cy="4333875"/>
          </a:xfrm>
          <a:prstGeom prst="rect">
            <a:avLst/>
          </a:prstGeom>
        </p:spPr>
        <p:txBody>
          <a:bodyPr/>
          <a:lstStyle/>
          <a:p>
            <a:endParaRPr lang="en-GB"/>
          </a:p>
        </p:txBody>
      </p:sp>
    </p:spTree>
    <p:extLst>
      <p:ext uri="{BB962C8B-B14F-4D97-AF65-F5344CB8AC3E}">
        <p14:creationId xmlns:p14="http://schemas.microsoft.com/office/powerpoint/2010/main" val="784645792"/>
      </p:ext>
    </p:extLst>
  </p:cSld>
  <p:clrMapOvr>
    <a:masterClrMapping/>
  </p:clrMapOvr>
  <p:extLst>
    <p:ext uri="{DCECCB84-F9BA-43D5-87BE-67443E8EF086}">
      <p15:sldGuideLst xmlns:p15="http://schemas.microsoft.com/office/powerpoint/2012/main">
        <p15:guide id="1" orient="horz" pos="14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F624F1-F0A9-EBEC-BF79-F85FC668219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249" y="0"/>
            <a:ext cx="13435351" cy="7562104"/>
          </a:xfrm>
          <a:prstGeom prst="rect">
            <a:avLst/>
          </a:prstGeom>
        </p:spPr>
      </p:pic>
      <p:sp>
        <p:nvSpPr>
          <p:cNvPr id="9" name="Text Placeholder 13">
            <a:extLst>
              <a:ext uri="{FF2B5EF4-FFF2-40B4-BE49-F238E27FC236}">
                <a16:creationId xmlns:a16="http://schemas.microsoft.com/office/drawing/2014/main" id="{911B7A4C-19C7-8BA6-FA4E-D770EFA6626C}"/>
              </a:ext>
            </a:extLst>
          </p:cNvPr>
          <p:cNvSpPr>
            <a:spLocks noGrp="1"/>
          </p:cNvSpPr>
          <p:nvPr>
            <p:ph type="body" sz="quarter" idx="13" hasCustomPrompt="1"/>
          </p:nvPr>
        </p:nvSpPr>
        <p:spPr>
          <a:xfrm>
            <a:off x="701331" y="349277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10" name="Text Placeholder 10">
            <a:extLst>
              <a:ext uri="{FF2B5EF4-FFF2-40B4-BE49-F238E27FC236}">
                <a16:creationId xmlns:a16="http://schemas.microsoft.com/office/drawing/2014/main" id="{825869AD-9736-E24D-2587-06E60C43060F}"/>
              </a:ext>
            </a:extLst>
          </p:cNvPr>
          <p:cNvSpPr>
            <a:spLocks noGrp="1"/>
          </p:cNvSpPr>
          <p:nvPr>
            <p:ph type="body" sz="quarter" idx="17" hasCustomPrompt="1"/>
          </p:nvPr>
        </p:nvSpPr>
        <p:spPr>
          <a:xfrm>
            <a:off x="702151" y="4177469"/>
            <a:ext cx="9906805" cy="396651"/>
          </a:xfrm>
          <a:prstGeom prst="rect">
            <a:avLst/>
          </a:prstGeom>
        </p:spPr>
        <p:txBody>
          <a:bodyPr lIns="0"/>
          <a:lstStyle>
            <a:lvl1pPr marL="0" indent="0">
              <a:spcAft>
                <a:spcPts val="453"/>
              </a:spcAft>
              <a:buNone/>
              <a:defRPr sz="1360">
                <a:solidFill>
                  <a:schemeClr val="bg1"/>
                </a:solidFill>
                <a:latin typeface="Lucida Sans Unicode" panose="020B0602030504020204" pitchFamily="34" charset="0"/>
                <a:cs typeface="Lucida Sans Unicode" panose="020B0602030504020204" pitchFamily="34" charset="0"/>
              </a:defRPr>
            </a:lvl1pPr>
          </a:lstStyle>
          <a:p>
            <a:pPr lvl="0"/>
            <a:r>
              <a:rPr lang="en-US" dirty="0"/>
              <a:t>Subtitle</a:t>
            </a:r>
          </a:p>
          <a:p>
            <a:pPr lvl="0"/>
            <a:endParaRPr lang="en-GB" dirty="0"/>
          </a:p>
        </p:txBody>
      </p:sp>
      <p:sp>
        <p:nvSpPr>
          <p:cNvPr id="11" name="Text Placeholder 10">
            <a:extLst>
              <a:ext uri="{FF2B5EF4-FFF2-40B4-BE49-F238E27FC236}">
                <a16:creationId xmlns:a16="http://schemas.microsoft.com/office/drawing/2014/main" id="{51F65321-E074-C223-A40E-756D29AEADC0}"/>
              </a:ext>
            </a:extLst>
          </p:cNvPr>
          <p:cNvSpPr>
            <a:spLocks noGrp="1"/>
          </p:cNvSpPr>
          <p:nvPr>
            <p:ph type="body" sz="quarter" idx="18" hasCustomPrompt="1"/>
          </p:nvPr>
        </p:nvSpPr>
        <p:spPr>
          <a:xfrm>
            <a:off x="702151" y="4893722"/>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00 Date 00</a:t>
            </a:r>
          </a:p>
          <a:p>
            <a:pPr lvl="0"/>
            <a:endParaRPr lang="en-US" dirty="0"/>
          </a:p>
          <a:p>
            <a:pPr lvl="0"/>
            <a:endParaRPr lang="en-GB" dirty="0"/>
          </a:p>
        </p:txBody>
      </p:sp>
      <p:sp>
        <p:nvSpPr>
          <p:cNvPr id="12" name="Text Placeholder 14">
            <a:extLst>
              <a:ext uri="{FF2B5EF4-FFF2-40B4-BE49-F238E27FC236}">
                <a16:creationId xmlns:a16="http://schemas.microsoft.com/office/drawing/2014/main" id="{24FF120A-2F6D-837B-F866-52AE62E8BD3D}"/>
              </a:ext>
            </a:extLst>
          </p:cNvPr>
          <p:cNvSpPr>
            <a:spLocks noGrp="1"/>
          </p:cNvSpPr>
          <p:nvPr>
            <p:ph type="body" sz="quarter" idx="19" hasCustomPrompt="1"/>
          </p:nvPr>
        </p:nvSpPr>
        <p:spPr>
          <a:xfrm>
            <a:off x="702151" y="5516550"/>
            <a:ext cx="9905903"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
        <p:nvSpPr>
          <p:cNvPr id="16" name="Text Placeholder 11">
            <a:extLst>
              <a:ext uri="{FF2B5EF4-FFF2-40B4-BE49-F238E27FC236}">
                <a16:creationId xmlns:a16="http://schemas.microsoft.com/office/drawing/2014/main" id="{416F67B3-B69B-4BCB-BBB9-2623B33F3BF3}"/>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solidFill>
                  <a:schemeClr val="bg1"/>
                </a:solidFill>
              </a:rPr>
              <a:t>weightmans.com</a:t>
            </a:r>
            <a:endParaRPr lang="en-GB" sz="1000" dirty="0">
              <a:solidFill>
                <a:schemeClr val="bg1"/>
              </a:solidFill>
            </a:endParaRPr>
          </a:p>
        </p:txBody>
      </p:sp>
      <p:sp>
        <p:nvSpPr>
          <p:cNvPr id="17" name="Text Placeholder 8">
            <a:extLst>
              <a:ext uri="{FF2B5EF4-FFF2-40B4-BE49-F238E27FC236}">
                <a16:creationId xmlns:a16="http://schemas.microsoft.com/office/drawing/2014/main" id="{351AD204-5BB5-0345-58B9-10324BDA75B2}"/>
              </a:ext>
            </a:extLst>
          </p:cNvPr>
          <p:cNvSpPr txBox="1">
            <a:spLocks/>
          </p:cNvSpPr>
          <p:nvPr userDrawn="1"/>
        </p:nvSpPr>
        <p:spPr>
          <a:xfrm>
            <a:off x="10189423" y="6985001"/>
            <a:ext cx="2539044" cy="180975"/>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solidFill>
                  <a:schemeClr val="bg1"/>
                </a:solidFill>
              </a:rPr>
              <a:t>© Weightmans LLP</a:t>
            </a:r>
          </a:p>
        </p:txBody>
      </p:sp>
      <p:pic>
        <p:nvPicPr>
          <p:cNvPr id="4" name="Picture 3">
            <a:extLst>
              <a:ext uri="{FF2B5EF4-FFF2-40B4-BE49-F238E27FC236}">
                <a16:creationId xmlns:a16="http://schemas.microsoft.com/office/drawing/2014/main" id="{D90A67D7-BEEC-159B-AF9F-68B7DDD0A2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5" name="Picture 4">
            <a:extLst>
              <a:ext uri="{FF2B5EF4-FFF2-40B4-BE49-F238E27FC236}">
                <a16:creationId xmlns:a16="http://schemas.microsoft.com/office/drawing/2014/main" id="{A2B8FF49-11E7-AB79-AB0C-2E3B87EE11F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Tree>
    <p:extLst>
      <p:ext uri="{BB962C8B-B14F-4D97-AF65-F5344CB8AC3E}">
        <p14:creationId xmlns:p14="http://schemas.microsoft.com/office/powerpoint/2010/main" val="1937920077"/>
      </p:ext>
    </p:extLst>
  </p:cSld>
  <p:clrMapOvr>
    <a:masterClrMapping/>
  </p:clrMapOvr>
  <p:extLst>
    <p:ext uri="{DCECCB84-F9BA-43D5-87BE-67443E8EF086}">
      <p15:sldGuideLst xmlns:p15="http://schemas.microsoft.com/office/powerpoint/2012/main">
        <p15:guide id="1" orient="horz" pos="44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0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25088-7AD2-5260-A858-FCFF99EA735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flipH="1">
            <a:off x="1249" y="0"/>
            <a:ext cx="13435351" cy="7562104"/>
          </a:xfrm>
          <a:prstGeom prst="rect">
            <a:avLst/>
          </a:prstGeom>
        </p:spPr>
      </p:pic>
      <p:sp>
        <p:nvSpPr>
          <p:cNvPr id="4" name="Text Placeholder 11">
            <a:extLst>
              <a:ext uri="{FF2B5EF4-FFF2-40B4-BE49-F238E27FC236}">
                <a16:creationId xmlns:a16="http://schemas.microsoft.com/office/drawing/2014/main" id="{1963BDBE-7372-EF62-BD4E-5783A238B0DD}"/>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5" name="Text Placeholder 8">
            <a:extLst>
              <a:ext uri="{FF2B5EF4-FFF2-40B4-BE49-F238E27FC236}">
                <a16:creationId xmlns:a16="http://schemas.microsoft.com/office/drawing/2014/main" id="{E80E7218-71D7-EC19-D0AB-461377DCE9E0}"/>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8" name="Text Placeholder 13">
            <a:extLst>
              <a:ext uri="{FF2B5EF4-FFF2-40B4-BE49-F238E27FC236}">
                <a16:creationId xmlns:a16="http://schemas.microsoft.com/office/drawing/2014/main" id="{A3FEDE6B-F1BB-3846-CD04-5F74DA4E4114}"/>
              </a:ext>
            </a:extLst>
          </p:cNvPr>
          <p:cNvSpPr>
            <a:spLocks noGrp="1"/>
          </p:cNvSpPr>
          <p:nvPr>
            <p:ph type="body" sz="quarter" idx="13" hasCustomPrompt="1"/>
          </p:nvPr>
        </p:nvSpPr>
        <p:spPr>
          <a:xfrm>
            <a:off x="701331" y="2298065"/>
            <a:ext cx="12027135" cy="684697"/>
          </a:xfrm>
          <a:prstGeom prst="rect">
            <a:avLst/>
          </a:prstGeom>
        </p:spPr>
        <p:txBody>
          <a:bodyPr lIns="0"/>
          <a:lstStyle>
            <a:lvl1pPr marL="0" indent="0">
              <a:buNone/>
              <a:defRPr sz="2721" b="1">
                <a:solidFill>
                  <a:schemeClr val="bg1"/>
                </a:solidFill>
                <a:latin typeface="Lucida Sans Unicode" panose="020B0602030504020204" pitchFamily="34" charset="0"/>
                <a:cs typeface="Lucida Sans Unicode" panose="020B0602030504020204" pitchFamily="34" charset="0"/>
              </a:defRPr>
            </a:lvl1pPr>
          </a:lstStyle>
          <a:p>
            <a:pPr lvl="0"/>
            <a:r>
              <a:rPr lang="en-US" dirty="0"/>
              <a:t>Title</a:t>
            </a:r>
          </a:p>
        </p:txBody>
      </p:sp>
      <p:sp>
        <p:nvSpPr>
          <p:cNvPr id="9" name="Text Placeholder 10">
            <a:extLst>
              <a:ext uri="{FF2B5EF4-FFF2-40B4-BE49-F238E27FC236}">
                <a16:creationId xmlns:a16="http://schemas.microsoft.com/office/drawing/2014/main" id="{939B0359-EA6A-60C4-B4AF-0BB6347BF9AF}"/>
              </a:ext>
            </a:extLst>
          </p:cNvPr>
          <p:cNvSpPr>
            <a:spLocks noGrp="1"/>
          </p:cNvSpPr>
          <p:nvPr>
            <p:ph type="body" sz="quarter" idx="18" hasCustomPrompt="1"/>
          </p:nvPr>
        </p:nvSpPr>
        <p:spPr>
          <a:xfrm>
            <a:off x="702151" y="3456590"/>
            <a:ext cx="6016149" cy="303227"/>
          </a:xfrm>
          <a:prstGeom prst="rect">
            <a:avLst/>
          </a:prstGeom>
        </p:spPr>
        <p:txBody>
          <a:bodyPr lIns="0"/>
          <a:lstStyle>
            <a:lvl1pPr marL="0" indent="0">
              <a:spcAft>
                <a:spcPts val="907"/>
              </a:spcAft>
              <a:buNone/>
              <a:defRPr sz="982">
                <a:solidFill>
                  <a:schemeClr val="bg1"/>
                </a:solidFill>
                <a:latin typeface="Lucida Sans Unicode" panose="020B0602030504020204" pitchFamily="34" charset="0"/>
                <a:cs typeface="Lucida Sans Unicode" panose="020B0602030504020204" pitchFamily="34" charset="0"/>
              </a:defRPr>
            </a:lvl1pPr>
          </a:lstStyle>
          <a:p>
            <a:pPr marL="172753" marR="0" lvl="0" indent="-172753" defTabSz="691012" eaLnBrk="1" fontAlgn="auto" latinLnBrk="0" hangingPunct="1">
              <a:lnSpc>
                <a:spcPct val="100000"/>
              </a:lnSpc>
              <a:spcBef>
                <a:spcPts val="0"/>
              </a:spcBef>
              <a:spcAft>
                <a:spcPts val="907"/>
              </a:spcAft>
              <a:buClrTx/>
              <a:buSzTx/>
              <a:tabLst/>
              <a:defRPr/>
            </a:pPr>
            <a:r>
              <a:rPr lang="en-US" dirty="0"/>
              <a:t>00 Date 00</a:t>
            </a:r>
          </a:p>
          <a:p>
            <a:pPr lvl="0"/>
            <a:endParaRPr lang="en-US" dirty="0"/>
          </a:p>
          <a:p>
            <a:pPr lvl="0"/>
            <a:endParaRPr lang="en-GB" dirty="0"/>
          </a:p>
        </p:txBody>
      </p:sp>
      <p:pic>
        <p:nvPicPr>
          <p:cNvPr id="6" name="Picture 5">
            <a:extLst>
              <a:ext uri="{FF2B5EF4-FFF2-40B4-BE49-F238E27FC236}">
                <a16:creationId xmlns:a16="http://schemas.microsoft.com/office/drawing/2014/main" id="{A6DEA12C-59E2-7D15-0963-34466DA9FC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4129" y="508792"/>
            <a:ext cx="1824338" cy="300969"/>
          </a:xfrm>
          <a:prstGeom prst="rect">
            <a:avLst/>
          </a:prstGeom>
        </p:spPr>
      </p:pic>
      <p:pic>
        <p:nvPicPr>
          <p:cNvPr id="10" name="Picture 9">
            <a:extLst>
              <a:ext uri="{FF2B5EF4-FFF2-40B4-BE49-F238E27FC236}">
                <a16:creationId xmlns:a16="http://schemas.microsoft.com/office/drawing/2014/main" id="{08810351-0BF2-451B-069F-97F59C592F5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513" y="396924"/>
            <a:ext cx="1224155" cy="524706"/>
          </a:xfrm>
          <a:prstGeom prst="rect">
            <a:avLst/>
          </a:prstGeom>
        </p:spPr>
      </p:pic>
      <p:sp>
        <p:nvSpPr>
          <p:cNvPr id="2" name="Text Placeholder 14">
            <a:extLst>
              <a:ext uri="{FF2B5EF4-FFF2-40B4-BE49-F238E27FC236}">
                <a16:creationId xmlns:a16="http://schemas.microsoft.com/office/drawing/2014/main" id="{CFA48C9B-A50C-9EB5-6DBF-5903D1300BF7}"/>
              </a:ext>
            </a:extLst>
          </p:cNvPr>
          <p:cNvSpPr>
            <a:spLocks noGrp="1"/>
          </p:cNvSpPr>
          <p:nvPr>
            <p:ph type="body" sz="quarter" idx="19" hasCustomPrompt="1"/>
          </p:nvPr>
        </p:nvSpPr>
        <p:spPr>
          <a:xfrm>
            <a:off x="8166101" y="3444671"/>
            <a:ext cx="4562366" cy="936625"/>
          </a:xfrm>
          <a:prstGeom prst="rect">
            <a:avLst/>
          </a:prstGeom>
        </p:spPr>
        <p:txBody>
          <a:bodyPr lIns="0"/>
          <a:lstStyle>
            <a:lvl1pPr marL="0" indent="0">
              <a:spcBef>
                <a:spcPts val="453"/>
              </a:spcBef>
              <a:spcAft>
                <a:spcPts val="0"/>
              </a:spcAft>
              <a:buNone/>
              <a:defRPr sz="907">
                <a:solidFill>
                  <a:schemeClr val="bg1"/>
                </a:solidFill>
                <a:latin typeface="Lucida Sans Unicode" panose="020B0602030504020204" pitchFamily="34" charset="0"/>
                <a:cs typeface="Lucida Sans Unicode" panose="020B0602030504020204" pitchFamily="34" charset="0"/>
              </a:defRPr>
            </a:lvl1pPr>
          </a:lstStyle>
          <a:p>
            <a:pPr lvl="0"/>
            <a:r>
              <a:rPr lang="en-US" dirty="0"/>
              <a:t>Name</a:t>
            </a:r>
          </a:p>
          <a:p>
            <a:pPr lvl="0"/>
            <a:r>
              <a:rPr lang="en-US" dirty="0"/>
              <a:t>Position</a:t>
            </a:r>
          </a:p>
          <a:p>
            <a:pPr lvl="0"/>
            <a:r>
              <a:rPr lang="en-US" dirty="0"/>
              <a:t>name.surname@weightmans.com</a:t>
            </a:r>
            <a:endParaRPr lang="en-GB" dirty="0"/>
          </a:p>
        </p:txBody>
      </p:sp>
    </p:spTree>
    <p:extLst>
      <p:ext uri="{BB962C8B-B14F-4D97-AF65-F5344CB8AC3E}">
        <p14:creationId xmlns:p14="http://schemas.microsoft.com/office/powerpoint/2010/main" val="308084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image" Target="../media/image2.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7804" y="1462152"/>
            <a:ext cx="8294148" cy="538609"/>
          </a:xfrm>
          <a:prstGeom prst="rect">
            <a:avLst/>
          </a:prstGeom>
        </p:spPr>
        <p:txBody>
          <a:bodyPr wrap="square" lIns="0" tIns="0" rIns="0" bIns="0">
            <a:spAutoFit/>
          </a:bodyPr>
          <a:lstStyle>
            <a:lvl1pPr>
              <a:defRPr sz="3500" b="0" i="0">
                <a:solidFill>
                  <a:srgbClr val="004F59"/>
                </a:solidFill>
                <a:latin typeface="Lucida Sans Unicode"/>
                <a:cs typeface="Lucida Sans Unicode"/>
              </a:defRPr>
            </a:lvl1pPr>
          </a:lstStyle>
          <a:p>
            <a:r>
              <a:rPr lang="en-GB" b="1" dirty="0"/>
              <a:t>Click here to add title</a:t>
            </a:r>
            <a:endParaRPr dirty="0"/>
          </a:p>
        </p:txBody>
      </p:sp>
      <p:pic>
        <p:nvPicPr>
          <p:cNvPr id="10" name="Picture 9">
            <a:extLst>
              <a:ext uri="{FF2B5EF4-FFF2-40B4-BE49-F238E27FC236}">
                <a16:creationId xmlns:a16="http://schemas.microsoft.com/office/drawing/2014/main" id="{E3AB5226-0400-3D0A-3069-6A1E9EE6897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sp>
        <p:nvSpPr>
          <p:cNvPr id="11" name="Text Placeholder 11">
            <a:extLst>
              <a:ext uri="{FF2B5EF4-FFF2-40B4-BE49-F238E27FC236}">
                <a16:creationId xmlns:a16="http://schemas.microsoft.com/office/drawing/2014/main" id="{57903F63-CD5B-C716-3503-B6D6BAD6CBFC}"/>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dirty="0"/>
              <a:t>weightmans.com</a:t>
            </a:r>
            <a:endParaRPr lang="en-GB" sz="1000" dirty="0"/>
          </a:p>
        </p:txBody>
      </p:sp>
      <p:sp>
        <p:nvSpPr>
          <p:cNvPr id="12" name="Text Placeholder 8">
            <a:extLst>
              <a:ext uri="{FF2B5EF4-FFF2-40B4-BE49-F238E27FC236}">
                <a16:creationId xmlns:a16="http://schemas.microsoft.com/office/drawing/2014/main" id="{A4A00ECF-3C84-7B8B-B42E-E7E2FE052CB9}"/>
              </a:ext>
            </a:extLst>
          </p:cNvPr>
          <p:cNvSpPr txBox="1">
            <a:spLocks/>
          </p:cNvSpPr>
          <p:nvPr userDrawn="1"/>
        </p:nvSpPr>
        <p:spPr>
          <a:xfrm>
            <a:off x="10189423" y="6985001"/>
            <a:ext cx="2539044" cy="199221"/>
          </a:xfrm>
          <a:prstGeom prst="rect">
            <a:avLst/>
          </a:prstGeom>
        </p:spPr>
        <p:txBody>
          <a:bodyPr lIns="54408" tIns="0" rIns="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1000" dirty="0"/>
              <a:t>© Weightmans LLP</a:t>
            </a:r>
          </a:p>
        </p:txBody>
      </p:sp>
      <p:sp>
        <p:nvSpPr>
          <p:cNvPr id="14" name="TextBox 13">
            <a:extLst>
              <a:ext uri="{FF2B5EF4-FFF2-40B4-BE49-F238E27FC236}">
                <a16:creationId xmlns:a16="http://schemas.microsoft.com/office/drawing/2014/main" id="{A2CFD7D8-8A65-4C48-3592-3283195BEC06}"/>
              </a:ext>
            </a:extLst>
          </p:cNvPr>
          <p:cNvSpPr txBox="1"/>
          <p:nvPr userDrawn="1"/>
        </p:nvSpPr>
        <p:spPr>
          <a:xfrm>
            <a:off x="2379663" y="7021306"/>
            <a:ext cx="496738" cy="123111"/>
          </a:xfrm>
          <a:prstGeom prst="rect">
            <a:avLst/>
          </a:prstGeom>
          <a:noFill/>
        </p:spPr>
        <p:txBody>
          <a:bodyPr wrap="square" lIns="0" tIns="0" rIns="0" bIns="0" rtlCol="0">
            <a:spAutoFit/>
          </a:bodyPr>
          <a:lstStyle/>
          <a:p>
            <a:fld id="{0321A59A-36AE-489E-9FD7-FE2BE64AFD91}" type="slidenum">
              <a:rPr lang="en-GB" sz="800" smtClean="0">
                <a:solidFill>
                  <a:srgbClr val="004F59"/>
                </a:solidFill>
                <a:latin typeface="Lucida Sans Unicode" panose="020B0602030504020204" pitchFamily="34" charset="0"/>
                <a:cs typeface="Lucida Sans Unicode" panose="020B0602030504020204" pitchFamily="34" charset="0"/>
              </a:rPr>
              <a:t>‹#›</a:t>
            </a:fld>
            <a:endParaRPr lang="en-GB" sz="800" dirty="0">
              <a:solidFill>
                <a:srgbClr val="004F59"/>
              </a:solidFill>
              <a:latin typeface="Lucida Sans Unicode" panose="020B0602030504020204" pitchFamily="34" charset="0"/>
              <a:cs typeface="Lucida Sans Unicode" panose="020B0602030504020204" pitchFamily="34" charset="0"/>
            </a:endParaRPr>
          </a:p>
        </p:txBody>
      </p:sp>
      <p:pic>
        <p:nvPicPr>
          <p:cNvPr id="3" name="Picture 2">
            <a:extLst>
              <a:ext uri="{FF2B5EF4-FFF2-40B4-BE49-F238E27FC236}">
                <a16:creationId xmlns:a16="http://schemas.microsoft.com/office/drawing/2014/main" id="{B54B4A3E-D428-2729-49A5-004327C2657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74" r:id="rId2"/>
    <p:sldLayoutId id="2147483666" r:id="rId3"/>
    <p:sldLayoutId id="2147483664" r:id="rId4"/>
    <p:sldLayoutId id="2147483673" r:id="rId5"/>
    <p:sldLayoutId id="2147483675" r:id="rId6"/>
    <p:sldLayoutId id="2147483665" r:id="rId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5506" eaLnBrk="1" hangingPunct="1">
        <a:defRPr>
          <a:latin typeface="+mn-lt"/>
          <a:ea typeface="+mn-ea"/>
          <a:cs typeface="+mn-cs"/>
        </a:defRPr>
      </a:lvl2pPr>
      <a:lvl3pPr marL="691012" eaLnBrk="1" hangingPunct="1">
        <a:defRPr>
          <a:latin typeface="+mn-lt"/>
          <a:ea typeface="+mn-ea"/>
          <a:cs typeface="+mn-cs"/>
        </a:defRPr>
      </a:lvl3pPr>
      <a:lvl4pPr marL="1036518" eaLnBrk="1" hangingPunct="1">
        <a:defRPr>
          <a:latin typeface="+mn-lt"/>
          <a:ea typeface="+mn-ea"/>
          <a:cs typeface="+mn-cs"/>
        </a:defRPr>
      </a:lvl4pPr>
      <a:lvl5pPr marL="1382024" eaLnBrk="1" hangingPunct="1">
        <a:defRPr>
          <a:latin typeface="+mn-lt"/>
          <a:ea typeface="+mn-ea"/>
          <a:cs typeface="+mn-cs"/>
        </a:defRPr>
      </a:lvl5pPr>
      <a:lvl6pPr marL="1727530" eaLnBrk="1" hangingPunct="1">
        <a:defRPr>
          <a:latin typeface="+mn-lt"/>
          <a:ea typeface="+mn-ea"/>
          <a:cs typeface="+mn-cs"/>
        </a:defRPr>
      </a:lvl6pPr>
      <a:lvl7pPr marL="2073036" eaLnBrk="1" hangingPunct="1">
        <a:defRPr>
          <a:latin typeface="+mn-lt"/>
          <a:ea typeface="+mn-ea"/>
          <a:cs typeface="+mn-cs"/>
        </a:defRPr>
      </a:lvl7pPr>
      <a:lvl8pPr marL="2418542" eaLnBrk="1" hangingPunct="1">
        <a:defRPr>
          <a:latin typeface="+mn-lt"/>
          <a:ea typeface="+mn-ea"/>
          <a:cs typeface="+mn-cs"/>
        </a:defRPr>
      </a:lvl8pPr>
      <a:lvl9pPr marL="2764048" eaLnBrk="1" hangingPunct="1">
        <a:defRPr>
          <a:latin typeface="+mn-lt"/>
          <a:ea typeface="+mn-ea"/>
          <a:cs typeface="+mn-cs"/>
        </a:defRPr>
      </a:lvl9pPr>
    </p:bodyStyle>
    <p:otherStyle>
      <a:lvl1pPr marL="0" eaLnBrk="1" hangingPunct="1">
        <a:defRPr>
          <a:latin typeface="+mn-lt"/>
          <a:ea typeface="+mn-ea"/>
          <a:cs typeface="+mn-cs"/>
        </a:defRPr>
      </a:lvl1pPr>
      <a:lvl2pPr marL="345506" eaLnBrk="1" hangingPunct="1">
        <a:defRPr>
          <a:latin typeface="+mn-lt"/>
          <a:ea typeface="+mn-ea"/>
          <a:cs typeface="+mn-cs"/>
        </a:defRPr>
      </a:lvl2pPr>
      <a:lvl3pPr marL="691012" eaLnBrk="1" hangingPunct="1">
        <a:defRPr>
          <a:latin typeface="+mn-lt"/>
          <a:ea typeface="+mn-ea"/>
          <a:cs typeface="+mn-cs"/>
        </a:defRPr>
      </a:lvl3pPr>
      <a:lvl4pPr marL="1036518" eaLnBrk="1" hangingPunct="1">
        <a:defRPr>
          <a:latin typeface="+mn-lt"/>
          <a:ea typeface="+mn-ea"/>
          <a:cs typeface="+mn-cs"/>
        </a:defRPr>
      </a:lvl4pPr>
      <a:lvl5pPr marL="1382024" eaLnBrk="1" hangingPunct="1">
        <a:defRPr>
          <a:latin typeface="+mn-lt"/>
          <a:ea typeface="+mn-ea"/>
          <a:cs typeface="+mn-cs"/>
        </a:defRPr>
      </a:lvl5pPr>
      <a:lvl6pPr marL="1727530" eaLnBrk="1" hangingPunct="1">
        <a:defRPr>
          <a:latin typeface="+mn-lt"/>
          <a:ea typeface="+mn-ea"/>
          <a:cs typeface="+mn-cs"/>
        </a:defRPr>
      </a:lvl6pPr>
      <a:lvl7pPr marL="2073036" eaLnBrk="1" hangingPunct="1">
        <a:defRPr>
          <a:latin typeface="+mn-lt"/>
          <a:ea typeface="+mn-ea"/>
          <a:cs typeface="+mn-cs"/>
        </a:defRPr>
      </a:lvl7pPr>
      <a:lvl8pPr marL="2418542" eaLnBrk="1" hangingPunct="1">
        <a:defRPr>
          <a:latin typeface="+mn-lt"/>
          <a:ea typeface="+mn-ea"/>
          <a:cs typeface="+mn-cs"/>
        </a:defRPr>
      </a:lvl8pPr>
      <a:lvl9pPr marL="2764048" eaLnBrk="1" hangingPunct="1">
        <a:defRPr>
          <a:latin typeface="+mn-lt"/>
          <a:ea typeface="+mn-ea"/>
          <a:cs typeface="+mn-cs"/>
        </a:defRPr>
      </a:lvl9pPr>
    </p:otherStyle>
  </p:txStyles>
  <p:extLst>
    <p:ext uri="{27BBF7A9-308A-43DC-89C8-2F10F3537804}">
      <p15:sldGuideLst xmlns:p15="http://schemas.microsoft.com/office/powerpoint/2012/main">
        <p15:guide id="1" orient="horz" pos="921" userDrawn="1">
          <p15:clr>
            <a:srgbClr val="F26B43"/>
          </p15:clr>
        </p15:guide>
        <p15:guide id="2" pos="442" userDrawn="1">
          <p15:clr>
            <a:srgbClr val="F26B43"/>
          </p15:clr>
        </p15:guide>
        <p15:guide id="3" orient="horz" pos="4400" userDrawn="1">
          <p15:clr>
            <a:srgbClr val="F26B43"/>
          </p15:clr>
        </p15:guide>
        <p15:guide id="4" pos="8022" userDrawn="1">
          <p15:clr>
            <a:srgbClr val="F26B43"/>
          </p15:clr>
        </p15:guide>
        <p15:guide id="5" pos="1499" userDrawn="1">
          <p15:clr>
            <a:srgbClr val="F26B43"/>
          </p15:clr>
        </p15:guide>
        <p15:guide id="6" orient="horz" pos="311" userDrawn="1">
          <p15:clr>
            <a:srgbClr val="F26B43"/>
          </p15:clr>
        </p15:guide>
        <p15:guide id="7" pos="4232" userDrawn="1">
          <p15:clr>
            <a:srgbClr val="F26B43"/>
          </p15:clr>
        </p15:guide>
        <p15:guide id="8" orient="horz" pos="576" userDrawn="1">
          <p15:clr>
            <a:srgbClr val="F26B43"/>
          </p15:clr>
        </p15:guide>
        <p15:guide id="9" pos="4345" userDrawn="1">
          <p15:clr>
            <a:srgbClr val="F26B43"/>
          </p15:clr>
        </p15:guide>
        <p15:guide id="10" pos="4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7"/>
        </a:solidFill>
        <a:effectLst/>
      </p:bgPr>
    </p:bg>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F539E912-B374-F215-7ABF-BC2B61B2A2F8}"/>
              </a:ext>
            </a:extLst>
          </p:cNvPr>
          <p:cNvSpPr txBox="1">
            <a:spLocks/>
          </p:cNvSpPr>
          <p:nvPr userDrawn="1"/>
        </p:nvSpPr>
        <p:spPr>
          <a:xfrm>
            <a:off x="702151" y="6985001"/>
            <a:ext cx="1989773" cy="180975"/>
          </a:xfrm>
          <a:prstGeom prst="rect">
            <a:avLst/>
          </a:prstGeom>
        </p:spPr>
        <p:txBody>
          <a:bodyPr lIns="0" tIns="0"/>
          <a:lstStyle>
            <a:lvl1pPr marL="0" algn="l">
              <a:lnSpc>
                <a:spcPts val="1300"/>
              </a:lnSpc>
              <a:spcBef>
                <a:spcPts val="0"/>
              </a:spcBef>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982" dirty="0">
                <a:solidFill>
                  <a:schemeClr val="bg1"/>
                </a:solidFill>
              </a:rPr>
              <a:t>weightmans.com</a:t>
            </a:r>
            <a:endParaRPr lang="en-GB" sz="982" dirty="0">
              <a:solidFill>
                <a:schemeClr val="bg1"/>
              </a:solidFill>
            </a:endParaRPr>
          </a:p>
        </p:txBody>
      </p:sp>
      <p:sp>
        <p:nvSpPr>
          <p:cNvPr id="12" name="Text Placeholder 8">
            <a:extLst>
              <a:ext uri="{FF2B5EF4-FFF2-40B4-BE49-F238E27FC236}">
                <a16:creationId xmlns:a16="http://schemas.microsoft.com/office/drawing/2014/main" id="{0D557F89-FDFF-A265-FDCD-DB528226A7D0}"/>
              </a:ext>
            </a:extLst>
          </p:cNvPr>
          <p:cNvSpPr txBox="1">
            <a:spLocks/>
          </p:cNvSpPr>
          <p:nvPr userDrawn="1"/>
        </p:nvSpPr>
        <p:spPr>
          <a:xfrm>
            <a:off x="10608956" y="6985001"/>
            <a:ext cx="2119511" cy="193287"/>
          </a:xfrm>
          <a:prstGeom prst="rect">
            <a:avLst/>
          </a:prstGeom>
        </p:spPr>
        <p:txBody>
          <a:bodyPr lIns="54408" tIns="0" rIns="68010"/>
          <a:lstStyle>
            <a:lvl1pPr marL="0">
              <a:defRPr sz="1300">
                <a:solidFill>
                  <a:srgbClr val="004F59"/>
                </a:solidFill>
                <a:latin typeface="Lucida Sans Unicode" panose="020B0602030504020204" pitchFamily="34" charset="0"/>
                <a:ea typeface="+mn-ea"/>
                <a:cs typeface="Lucida Sans Unicode" panose="020B0602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982" dirty="0">
                <a:solidFill>
                  <a:schemeClr val="bg1"/>
                </a:solidFill>
              </a:rPr>
              <a:t>© weightmans LLP</a:t>
            </a:r>
          </a:p>
        </p:txBody>
      </p:sp>
      <p:sp>
        <p:nvSpPr>
          <p:cNvPr id="4" name="Holder 2">
            <a:extLst>
              <a:ext uri="{FF2B5EF4-FFF2-40B4-BE49-F238E27FC236}">
                <a16:creationId xmlns:a16="http://schemas.microsoft.com/office/drawing/2014/main" id="{6B4A74F1-D4EE-6EAF-A5F8-870114706352}"/>
              </a:ext>
            </a:extLst>
          </p:cNvPr>
          <p:cNvSpPr txBox="1">
            <a:spLocks/>
          </p:cNvSpPr>
          <p:nvPr userDrawn="1"/>
        </p:nvSpPr>
        <p:spPr>
          <a:xfrm>
            <a:off x="707804" y="1462152"/>
            <a:ext cx="8294148" cy="538643"/>
          </a:xfrm>
          <a:prstGeom prst="rect">
            <a:avLst/>
          </a:prstGeom>
        </p:spPr>
        <p:txBody>
          <a:bodyPr lIns="0" tIns="0" rIns="0" bIns="0"/>
          <a:lstStyle>
            <a:lvl1pPr algn="l" defTabSz="691012" rtl="0" eaLnBrk="1" latinLnBrk="0" hangingPunct="1">
              <a:lnSpc>
                <a:spcPct val="90000"/>
              </a:lnSpc>
              <a:spcBef>
                <a:spcPct val="0"/>
              </a:spcBef>
              <a:buNone/>
              <a:defRPr sz="2645" b="1" i="0" kern="1200">
                <a:solidFill>
                  <a:srgbClr val="004F59"/>
                </a:solidFill>
                <a:latin typeface="Lucida Sans Unicode"/>
                <a:ea typeface="+mj-ea"/>
                <a:cs typeface="Lucida Sans Unicode"/>
              </a:defRPr>
            </a:lvl1pPr>
          </a:lstStyle>
          <a:p>
            <a:r>
              <a:rPr lang="en-GB" sz="2645" b="0" dirty="0"/>
              <a:t>Click to edit Master title style</a:t>
            </a:r>
          </a:p>
        </p:txBody>
      </p:sp>
      <p:pic>
        <p:nvPicPr>
          <p:cNvPr id="2" name="Picture 1">
            <a:extLst>
              <a:ext uri="{FF2B5EF4-FFF2-40B4-BE49-F238E27FC236}">
                <a16:creationId xmlns:a16="http://schemas.microsoft.com/office/drawing/2014/main" id="{12C6312F-0162-DB5A-0598-B3C5E78AB0C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p:blipFill>
        <p:spPr>
          <a:xfrm>
            <a:off x="706513" y="396874"/>
            <a:ext cx="1224155" cy="524806"/>
          </a:xfrm>
          <a:prstGeom prst="rect">
            <a:avLst/>
          </a:prstGeom>
        </p:spPr>
      </p:pic>
      <p:pic>
        <p:nvPicPr>
          <p:cNvPr id="5" name="Picture 4">
            <a:extLst>
              <a:ext uri="{FF2B5EF4-FFF2-40B4-BE49-F238E27FC236}">
                <a16:creationId xmlns:a16="http://schemas.microsoft.com/office/drawing/2014/main" id="{23FACA63-8FA4-606D-EDE8-ED2C7F4F5721}"/>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10904129" y="508020"/>
            <a:ext cx="1824338" cy="302513"/>
          </a:xfrm>
          <a:prstGeom prst="rect">
            <a:avLst/>
          </a:prstGeom>
        </p:spPr>
      </p:pic>
    </p:spTree>
    <p:extLst>
      <p:ext uri="{BB962C8B-B14F-4D97-AF65-F5344CB8AC3E}">
        <p14:creationId xmlns:p14="http://schemas.microsoft.com/office/powerpoint/2010/main" val="3827516448"/>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82" r:id="rId3"/>
    <p:sldLayoutId id="2147483691" r:id="rId4"/>
    <p:sldLayoutId id="2147483692" r:id="rId5"/>
    <p:sldLayoutId id="2147483693" r:id="rId6"/>
    <p:sldLayoutId id="2147483694" r:id="rId7"/>
    <p:sldLayoutId id="2147483683" r:id="rId8"/>
    <p:sldLayoutId id="2147483680" r:id="rId9"/>
    <p:sldLayoutId id="2147483679" r:id="rId10"/>
    <p:sldLayoutId id="2147483672" r:id="rId11"/>
    <p:sldLayoutId id="2147483684" r:id="rId12"/>
    <p:sldLayoutId id="2147483685" r:id="rId13"/>
    <p:sldLayoutId id="2147483687" r:id="rId14"/>
    <p:sldLayoutId id="2147483688" r:id="rId15"/>
    <p:sldLayoutId id="2147483690" r:id="rId16"/>
    <p:sldLayoutId id="2147483686" r:id="rId17"/>
    <p:sldLayoutId id="2147483668" r:id="rId18"/>
    <p:sldLayoutId id="2147483671" r:id="rId19"/>
    <p:sldLayoutId id="2147483669" r:id="rId20"/>
  </p:sldLayoutIdLst>
  <p:txStyles>
    <p:titleStyle>
      <a:lvl1pPr algn="l" defTabSz="691012" rtl="0" eaLnBrk="1" latinLnBrk="0" hangingPunct="1">
        <a:lnSpc>
          <a:spcPct val="90000"/>
        </a:lnSpc>
        <a:spcBef>
          <a:spcPct val="0"/>
        </a:spcBef>
        <a:buNone/>
        <a:defRPr sz="3325" kern="1200">
          <a:solidFill>
            <a:schemeClr val="tx1"/>
          </a:solidFill>
          <a:latin typeface="+mj-lt"/>
          <a:ea typeface="+mj-ea"/>
          <a:cs typeface="+mj-cs"/>
        </a:defRPr>
      </a:lvl1pPr>
    </p:titleStyle>
    <p:bodyStyle>
      <a:lvl1pPr marL="172753" indent="-172753" algn="l" defTabSz="691012" rtl="0" eaLnBrk="1" latinLnBrk="0" hangingPunct="1">
        <a:lnSpc>
          <a:spcPct val="90000"/>
        </a:lnSpc>
        <a:spcBef>
          <a:spcPts val="756"/>
        </a:spcBef>
        <a:buFont typeface="Arial" panose="020B0604020202020204" pitchFamily="34" charset="0"/>
        <a:buChar char="•"/>
        <a:defRPr sz="2116" kern="1200">
          <a:solidFill>
            <a:schemeClr val="tx1"/>
          </a:solidFill>
          <a:latin typeface="+mn-lt"/>
          <a:ea typeface="+mn-ea"/>
          <a:cs typeface="+mn-cs"/>
        </a:defRPr>
      </a:lvl1pPr>
      <a:lvl2pPr marL="518259" indent="-172753" algn="l" defTabSz="691012" rtl="0" eaLnBrk="1" latinLnBrk="0" hangingPunct="1">
        <a:lnSpc>
          <a:spcPct val="90000"/>
        </a:lnSpc>
        <a:spcBef>
          <a:spcPts val="378"/>
        </a:spcBef>
        <a:buFont typeface="Arial" panose="020B0604020202020204" pitchFamily="34" charset="0"/>
        <a:buChar char="•"/>
        <a:defRPr sz="1814" kern="1200">
          <a:solidFill>
            <a:schemeClr val="tx1"/>
          </a:solidFill>
          <a:latin typeface="+mn-lt"/>
          <a:ea typeface="+mn-ea"/>
          <a:cs typeface="+mn-cs"/>
        </a:defRPr>
      </a:lvl2pPr>
      <a:lvl3pPr marL="863765" indent="-172753" algn="l" defTabSz="691012" rtl="0" eaLnBrk="1" latinLnBrk="0" hangingPunct="1">
        <a:lnSpc>
          <a:spcPct val="90000"/>
        </a:lnSpc>
        <a:spcBef>
          <a:spcPts val="378"/>
        </a:spcBef>
        <a:buFont typeface="Arial" panose="020B0604020202020204" pitchFamily="34" charset="0"/>
        <a:buChar char="•"/>
        <a:defRPr sz="1511" kern="1200">
          <a:solidFill>
            <a:schemeClr val="tx1"/>
          </a:solidFill>
          <a:latin typeface="+mn-lt"/>
          <a:ea typeface="+mn-ea"/>
          <a:cs typeface="+mn-cs"/>
        </a:defRPr>
      </a:lvl3pPr>
      <a:lvl4pPr marL="1209271" indent="-172753" algn="l" defTabSz="691012"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4pPr>
      <a:lvl5pPr marL="1554777" indent="-172753" algn="l" defTabSz="691012"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5pPr>
      <a:lvl6pPr marL="1900283" indent="-172753" algn="l" defTabSz="691012"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5789" indent="-172753" algn="l" defTabSz="691012"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295" indent="-172753" algn="l" defTabSz="691012"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6801" indent="-172753" algn="l" defTabSz="691012"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en-US"/>
      </a:defPPr>
      <a:lvl1pPr marL="0" algn="l" defTabSz="691012" rtl="0" eaLnBrk="1" latinLnBrk="0" hangingPunct="1">
        <a:defRPr sz="1360" kern="1200">
          <a:solidFill>
            <a:schemeClr val="tx1"/>
          </a:solidFill>
          <a:latin typeface="+mn-lt"/>
          <a:ea typeface="+mn-ea"/>
          <a:cs typeface="+mn-cs"/>
        </a:defRPr>
      </a:lvl1pPr>
      <a:lvl2pPr marL="345506" algn="l" defTabSz="691012" rtl="0" eaLnBrk="1" latinLnBrk="0" hangingPunct="1">
        <a:defRPr sz="1360" kern="1200">
          <a:solidFill>
            <a:schemeClr val="tx1"/>
          </a:solidFill>
          <a:latin typeface="+mn-lt"/>
          <a:ea typeface="+mn-ea"/>
          <a:cs typeface="+mn-cs"/>
        </a:defRPr>
      </a:lvl2pPr>
      <a:lvl3pPr marL="691012" algn="l" defTabSz="691012" rtl="0" eaLnBrk="1" latinLnBrk="0" hangingPunct="1">
        <a:defRPr sz="1360" kern="1200">
          <a:solidFill>
            <a:schemeClr val="tx1"/>
          </a:solidFill>
          <a:latin typeface="+mn-lt"/>
          <a:ea typeface="+mn-ea"/>
          <a:cs typeface="+mn-cs"/>
        </a:defRPr>
      </a:lvl3pPr>
      <a:lvl4pPr marL="1036518" algn="l" defTabSz="691012" rtl="0" eaLnBrk="1" latinLnBrk="0" hangingPunct="1">
        <a:defRPr sz="1360" kern="1200">
          <a:solidFill>
            <a:schemeClr val="tx1"/>
          </a:solidFill>
          <a:latin typeface="+mn-lt"/>
          <a:ea typeface="+mn-ea"/>
          <a:cs typeface="+mn-cs"/>
        </a:defRPr>
      </a:lvl4pPr>
      <a:lvl5pPr marL="1382024" algn="l" defTabSz="691012" rtl="0" eaLnBrk="1" latinLnBrk="0" hangingPunct="1">
        <a:defRPr sz="1360" kern="1200">
          <a:solidFill>
            <a:schemeClr val="tx1"/>
          </a:solidFill>
          <a:latin typeface="+mn-lt"/>
          <a:ea typeface="+mn-ea"/>
          <a:cs typeface="+mn-cs"/>
        </a:defRPr>
      </a:lvl5pPr>
      <a:lvl6pPr marL="1727530" algn="l" defTabSz="691012" rtl="0" eaLnBrk="1" latinLnBrk="0" hangingPunct="1">
        <a:defRPr sz="1360" kern="1200">
          <a:solidFill>
            <a:schemeClr val="tx1"/>
          </a:solidFill>
          <a:latin typeface="+mn-lt"/>
          <a:ea typeface="+mn-ea"/>
          <a:cs typeface="+mn-cs"/>
        </a:defRPr>
      </a:lvl6pPr>
      <a:lvl7pPr marL="2073036" algn="l" defTabSz="691012" rtl="0" eaLnBrk="1" latinLnBrk="0" hangingPunct="1">
        <a:defRPr sz="1360" kern="1200">
          <a:solidFill>
            <a:schemeClr val="tx1"/>
          </a:solidFill>
          <a:latin typeface="+mn-lt"/>
          <a:ea typeface="+mn-ea"/>
          <a:cs typeface="+mn-cs"/>
        </a:defRPr>
      </a:lvl7pPr>
      <a:lvl8pPr marL="2418542" algn="l" defTabSz="691012" rtl="0" eaLnBrk="1" latinLnBrk="0" hangingPunct="1">
        <a:defRPr sz="1360" kern="1200">
          <a:solidFill>
            <a:schemeClr val="tx1"/>
          </a:solidFill>
          <a:latin typeface="+mn-lt"/>
          <a:ea typeface="+mn-ea"/>
          <a:cs typeface="+mn-cs"/>
        </a:defRPr>
      </a:lvl8pPr>
      <a:lvl9pPr marL="2764048" algn="l" defTabSz="691012" rtl="0" eaLnBrk="1" latinLnBrk="0" hangingPunct="1">
        <a:defRPr sz="13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1" userDrawn="1">
          <p15:clr>
            <a:srgbClr val="F26B43"/>
          </p15:clr>
        </p15:guide>
        <p15:guide id="2" pos="442" userDrawn="1">
          <p15:clr>
            <a:srgbClr val="F26B43"/>
          </p15:clr>
        </p15:guide>
        <p15:guide id="3" orient="horz" pos="4400" userDrawn="1">
          <p15:clr>
            <a:srgbClr val="F26B43"/>
          </p15:clr>
        </p15:guide>
        <p15:guide id="4" orient="horz" pos="9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3358-CD0F-C89C-6C4F-4E0ED1BB65D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2DBB0EA-E146-F775-2C2B-3B5D8E024C7A}"/>
              </a:ext>
            </a:extLst>
          </p:cNvPr>
          <p:cNvSpPr>
            <a:spLocks noGrp="1"/>
          </p:cNvSpPr>
          <p:nvPr>
            <p:ph type="body" sz="quarter" idx="13"/>
          </p:nvPr>
        </p:nvSpPr>
        <p:spPr>
          <a:xfrm>
            <a:off x="701331" y="1724025"/>
            <a:ext cx="12027135" cy="1258737"/>
          </a:xfrm>
        </p:spPr>
        <p:txBody>
          <a:bodyPr/>
          <a:lstStyle/>
          <a:p>
            <a:r>
              <a:rPr lang="en-US" sz="2800" dirty="0"/>
              <a:t>Managing Neurodiversity in the Workplace</a:t>
            </a:r>
          </a:p>
          <a:p>
            <a:pPr>
              <a:lnSpc>
                <a:spcPct val="200000"/>
              </a:lnSpc>
            </a:pPr>
            <a:r>
              <a:rPr lang="en-US" dirty="0"/>
              <a:t>– </a:t>
            </a:r>
            <a:r>
              <a:rPr lang="en-US" sz="2800" dirty="0"/>
              <a:t>Key Legal &amp; Practical Considerations </a:t>
            </a:r>
          </a:p>
          <a:p>
            <a:endParaRPr lang="en-GB" dirty="0"/>
          </a:p>
        </p:txBody>
      </p:sp>
      <p:sp>
        <p:nvSpPr>
          <p:cNvPr id="10" name="Text Placeholder 9">
            <a:extLst>
              <a:ext uri="{FF2B5EF4-FFF2-40B4-BE49-F238E27FC236}">
                <a16:creationId xmlns:a16="http://schemas.microsoft.com/office/drawing/2014/main" id="{B40159E0-ACD4-F09E-55B7-6549539EC342}"/>
              </a:ext>
            </a:extLst>
          </p:cNvPr>
          <p:cNvSpPr>
            <a:spLocks noGrp="1"/>
          </p:cNvSpPr>
          <p:nvPr>
            <p:ph type="body" sz="quarter" idx="18"/>
          </p:nvPr>
        </p:nvSpPr>
        <p:spPr>
          <a:xfrm>
            <a:off x="702151" y="3629025"/>
            <a:ext cx="6016149" cy="304800"/>
          </a:xfrm>
        </p:spPr>
        <p:txBody>
          <a:bodyPr/>
          <a:lstStyle/>
          <a:p>
            <a:r>
              <a:rPr lang="en-GB" sz="1800" dirty="0"/>
              <a:t>11 September 2025</a:t>
            </a:r>
          </a:p>
        </p:txBody>
      </p:sp>
      <p:sp>
        <p:nvSpPr>
          <p:cNvPr id="11" name="Text Placeholder 10">
            <a:extLst>
              <a:ext uri="{FF2B5EF4-FFF2-40B4-BE49-F238E27FC236}">
                <a16:creationId xmlns:a16="http://schemas.microsoft.com/office/drawing/2014/main" id="{D473BD82-19FC-C4D9-51BE-BCE10A0E8336}"/>
              </a:ext>
            </a:extLst>
          </p:cNvPr>
          <p:cNvSpPr>
            <a:spLocks noGrp="1"/>
          </p:cNvSpPr>
          <p:nvPr>
            <p:ph type="body" sz="quarter" idx="19"/>
          </p:nvPr>
        </p:nvSpPr>
        <p:spPr>
          <a:xfrm>
            <a:off x="9156699" y="3629025"/>
            <a:ext cx="3571767" cy="752271"/>
          </a:xfrm>
        </p:spPr>
        <p:txBody>
          <a:bodyPr/>
          <a:lstStyle/>
          <a:p>
            <a:r>
              <a:rPr lang="en-GB" sz="1800" dirty="0"/>
              <a:t>Mark Landon</a:t>
            </a:r>
            <a:br>
              <a:rPr lang="en-GB" sz="1800" dirty="0"/>
            </a:br>
            <a:r>
              <a:rPr lang="en-GB" sz="1800" dirty="0"/>
              <a:t>Partner</a:t>
            </a:r>
          </a:p>
          <a:p>
            <a:r>
              <a:rPr lang="en-GB" sz="1800" dirty="0"/>
              <a:t>Weightmans LLP</a:t>
            </a:r>
          </a:p>
          <a:p>
            <a:endParaRPr lang="en-GB" sz="1600" dirty="0"/>
          </a:p>
          <a:p>
            <a:endParaRPr lang="en-GB" sz="1600" dirty="0"/>
          </a:p>
        </p:txBody>
      </p:sp>
    </p:spTree>
    <p:extLst>
      <p:ext uri="{BB962C8B-B14F-4D97-AF65-F5344CB8AC3E}">
        <p14:creationId xmlns:p14="http://schemas.microsoft.com/office/powerpoint/2010/main" val="222916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B334B-DA99-CA86-7020-78927B496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7C33F-3710-A9DD-46D3-CDF350AC9AA8}"/>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F3FD1F99-3B32-4052-02E7-59DF699DE885}"/>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r>
              <a:rPr lang="en-GB" sz="1600" dirty="0"/>
              <a:t> - </a:t>
            </a:r>
            <a:r>
              <a:rPr lang="en-GB" sz="1600" b="1" dirty="0">
                <a:solidFill>
                  <a:schemeClr val="tx1"/>
                </a:solidFill>
              </a:rPr>
              <a:t>Disability discrimination </a:t>
            </a:r>
            <a:r>
              <a:rPr lang="en-GB" sz="1600" dirty="0">
                <a:solidFill>
                  <a:schemeClr val="tx1"/>
                </a:solidFill>
              </a:rPr>
              <a:t>(cont.)</a:t>
            </a:r>
            <a:r>
              <a:rPr lang="en-GB" sz="1600" dirty="0"/>
              <a:t>:</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Direct discrimination		)</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Indirect discrimination	)			    (These forms of protection apply to</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Harassment			)			    all nine protected characteristics)</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Victimisation		)</a:t>
            </a: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There are three additional forms of protection which are specific to people with a disability, including:</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Discrimination arising from disability; and</a:t>
            </a:r>
          </a:p>
          <a:p>
            <a:pPr lvl="2"/>
            <a:endParaRPr lang="en-GB" sz="16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The duty on employers to make reasonable adjustments (the cornerstone of disability protection)</a:t>
            </a:r>
            <a:endParaRPr lang="en-US" sz="1600" dirty="0">
              <a:solidFill>
                <a:schemeClr val="tx1"/>
              </a:solidFill>
              <a:latin typeface="Lucida Sans Unicode" panose="020B0602030504020204" pitchFamily="34" charset="0"/>
              <a:cs typeface="Lucida Sans Unicode" panose="020B0602030504020204" pitchFamily="34" charset="0"/>
            </a:endParaRPr>
          </a:p>
          <a:p>
            <a:endParaRPr lang="en-US" sz="1600" dirty="0"/>
          </a:p>
          <a:p>
            <a:endParaRPr lang="en-US" sz="1600" dirty="0"/>
          </a:p>
          <a:p>
            <a:endParaRPr lang="en-US" sz="1600" dirty="0"/>
          </a:p>
          <a:p>
            <a:endParaRPr lang="en-GB" sz="1600" dirty="0"/>
          </a:p>
        </p:txBody>
      </p:sp>
      <p:sp>
        <p:nvSpPr>
          <p:cNvPr id="4" name="Arrow: Left 3">
            <a:extLst>
              <a:ext uri="{FF2B5EF4-FFF2-40B4-BE49-F238E27FC236}">
                <a16:creationId xmlns:a16="http://schemas.microsoft.com/office/drawing/2014/main" id="{2B304E2C-3009-5A16-7489-4E179F8CD58B}"/>
              </a:ext>
            </a:extLst>
          </p:cNvPr>
          <p:cNvSpPr/>
          <p:nvPr/>
        </p:nvSpPr>
        <p:spPr>
          <a:xfrm>
            <a:off x="4584700" y="3552825"/>
            <a:ext cx="2502408" cy="3322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380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A0189-B20C-2701-0DB6-C8593B289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BBB98-FAE2-46E5-F63C-B7968DF500E6}"/>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F2BB01C0-AFA2-92F9-E601-C868323F3F17}"/>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r>
              <a:rPr lang="en-GB" sz="1600" dirty="0"/>
              <a:t> - </a:t>
            </a:r>
            <a:r>
              <a:rPr lang="en-GB" sz="1600" b="1" dirty="0">
                <a:solidFill>
                  <a:schemeClr val="tx1"/>
                </a:solidFill>
              </a:rPr>
              <a:t>Disability discrimination </a:t>
            </a:r>
            <a:r>
              <a:rPr lang="en-GB" sz="1600" dirty="0">
                <a:solidFill>
                  <a:schemeClr val="tx1"/>
                </a:solidFill>
              </a:rPr>
              <a:t>(cont.)</a:t>
            </a:r>
            <a:r>
              <a:rPr lang="en-GB" sz="1600" dirty="0"/>
              <a:t>:</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The ‘disability trinity’:</a:t>
            </a:r>
          </a:p>
          <a:p>
            <a:pPr lvl="1"/>
            <a:r>
              <a:rPr lang="en-GB" sz="1600" dirty="0">
                <a:solidFill>
                  <a:schemeClr val="tx1"/>
                </a:solidFill>
                <a:latin typeface="Lucida Sans Unicode" panose="020B0602030504020204" pitchFamily="34" charset="0"/>
                <a:cs typeface="Lucida Sans Unicode" panose="020B0602030504020204" pitchFamily="34" charset="0"/>
              </a:rPr>
              <a:t>                     </a:t>
            </a:r>
          </a:p>
          <a:p>
            <a:pPr lvl="1">
              <a:lnSpc>
                <a:spcPct val="150000"/>
              </a:lnSpc>
            </a:pPr>
            <a:r>
              <a:rPr lang="en-GB" sz="1600" dirty="0">
                <a:solidFill>
                  <a:schemeClr val="tx1"/>
                </a:solidFill>
                <a:latin typeface="Lucida Sans Unicode" panose="020B0602030504020204" pitchFamily="34" charset="0"/>
                <a:cs typeface="Lucida Sans Unicode" panose="020B0602030504020204" pitchFamily="34" charset="0"/>
              </a:rPr>
              <a:t>                      </a:t>
            </a:r>
            <a:r>
              <a:rPr lang="en-GB" sz="1600" b="1" dirty="0">
                <a:solidFill>
                  <a:schemeClr val="tx1"/>
                </a:solidFill>
                <a:latin typeface="Lucida Sans Unicode" panose="020B0602030504020204" pitchFamily="34" charset="0"/>
                <a:cs typeface="Lucida Sans Unicode" panose="020B0602030504020204" pitchFamily="34" charset="0"/>
              </a:rPr>
              <a:t>Indirect disability					Discrimination arising</a:t>
            </a:r>
          </a:p>
          <a:p>
            <a:pPr lvl="1"/>
            <a:r>
              <a:rPr lang="en-GB" sz="1600" b="1" dirty="0">
                <a:solidFill>
                  <a:schemeClr val="tx1"/>
                </a:solidFill>
                <a:latin typeface="Lucida Sans Unicode" panose="020B0602030504020204" pitchFamily="34" charset="0"/>
                <a:cs typeface="Lucida Sans Unicode" panose="020B0602030504020204" pitchFamily="34" charset="0"/>
              </a:rPr>
              <a:t>		 discrimination					      from disability</a:t>
            </a: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r>
              <a:rPr lang="en-GB" sz="1600" dirty="0">
                <a:solidFill>
                  <a:schemeClr val="tx1"/>
                </a:solidFill>
                <a:latin typeface="Lucida Sans Unicode" panose="020B0602030504020204" pitchFamily="34" charset="0"/>
                <a:cs typeface="Lucida Sans Unicode" panose="020B0602030504020204" pitchFamily="34" charset="0"/>
              </a:rPr>
              <a:t>	           </a:t>
            </a:r>
          </a:p>
          <a:p>
            <a:pPr lvl="1">
              <a:lnSpc>
                <a:spcPct val="150000"/>
              </a:lnSpc>
            </a:pPr>
            <a:r>
              <a:rPr lang="en-GB" sz="1600" dirty="0">
                <a:solidFill>
                  <a:schemeClr val="tx1"/>
                </a:solidFill>
                <a:latin typeface="Lucida Sans Unicode" panose="020B0602030504020204" pitchFamily="34" charset="0"/>
                <a:cs typeface="Lucida Sans Unicode" panose="020B0602030504020204" pitchFamily="34" charset="0"/>
              </a:rPr>
              <a:t>	           (justification defence)			                (justification defence)</a:t>
            </a: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r>
              <a:rPr lang="en-GB" sz="1600" dirty="0">
                <a:solidFill>
                  <a:schemeClr val="tx1"/>
                </a:solidFill>
                <a:latin typeface="Lucida Sans Unicode" panose="020B0602030504020204" pitchFamily="34" charset="0"/>
                <a:cs typeface="Lucida Sans Unicode" panose="020B0602030504020204" pitchFamily="34" charset="0"/>
              </a:rPr>
              <a:t>			       </a:t>
            </a:r>
            <a:r>
              <a:rPr lang="en-GB" sz="1600" b="1" dirty="0">
                <a:solidFill>
                  <a:schemeClr val="tx1"/>
                </a:solidFill>
                <a:latin typeface="Lucida Sans Unicode" panose="020B0602030504020204" pitchFamily="34" charset="0"/>
                <a:cs typeface="Lucida Sans Unicode" panose="020B0602030504020204" pitchFamily="34" charset="0"/>
              </a:rPr>
              <a:t>Employer’s duty to make reasonable adjustments</a:t>
            </a:r>
          </a:p>
          <a:p>
            <a:pPr lvl="1">
              <a:lnSpc>
                <a:spcPct val="200000"/>
              </a:lnSpc>
            </a:pPr>
            <a:r>
              <a:rPr lang="en-GB" sz="1600" dirty="0">
                <a:solidFill>
                  <a:schemeClr val="tx1"/>
                </a:solidFill>
                <a:latin typeface="Lucida Sans Unicode" panose="020B0602030504020204" pitchFamily="34" charset="0"/>
                <a:cs typeface="Lucida Sans Unicode" panose="020B0602030504020204" pitchFamily="34" charset="0"/>
              </a:rPr>
              <a:t> </a:t>
            </a:r>
            <a:endParaRPr lang="en-US" sz="1600" dirty="0">
              <a:solidFill>
                <a:schemeClr val="tx1"/>
              </a:solidFill>
              <a:latin typeface="Lucida Sans Unicode" panose="020B0602030504020204" pitchFamily="34" charset="0"/>
              <a:cs typeface="Lucida Sans Unicode" panose="020B0602030504020204" pitchFamily="34" charset="0"/>
            </a:endParaRPr>
          </a:p>
          <a:p>
            <a:endParaRPr lang="en-US" sz="1600" dirty="0"/>
          </a:p>
          <a:p>
            <a:endParaRPr lang="en-US" sz="1600" dirty="0"/>
          </a:p>
          <a:p>
            <a:endParaRPr lang="en-US" sz="1600" dirty="0"/>
          </a:p>
          <a:p>
            <a:endParaRPr lang="en-GB" sz="1600" dirty="0"/>
          </a:p>
        </p:txBody>
      </p:sp>
      <p:sp>
        <p:nvSpPr>
          <p:cNvPr id="4" name="Arrow: Down 3">
            <a:extLst>
              <a:ext uri="{FF2B5EF4-FFF2-40B4-BE49-F238E27FC236}">
                <a16:creationId xmlns:a16="http://schemas.microsoft.com/office/drawing/2014/main" id="{95531286-C0DF-BCE0-BF7F-0D9C50B18A2F}"/>
              </a:ext>
            </a:extLst>
          </p:cNvPr>
          <p:cNvSpPr/>
          <p:nvPr/>
        </p:nvSpPr>
        <p:spPr>
          <a:xfrm>
            <a:off x="3289300" y="4086225"/>
            <a:ext cx="179832"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C0D73407-5C53-9E4A-200D-D4425F93E420}"/>
              </a:ext>
            </a:extLst>
          </p:cNvPr>
          <p:cNvSpPr/>
          <p:nvPr/>
        </p:nvSpPr>
        <p:spPr>
          <a:xfrm>
            <a:off x="9156700" y="4086225"/>
            <a:ext cx="179832"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Bent-Up 7">
            <a:extLst>
              <a:ext uri="{FF2B5EF4-FFF2-40B4-BE49-F238E27FC236}">
                <a16:creationId xmlns:a16="http://schemas.microsoft.com/office/drawing/2014/main" id="{36D55DC3-99D3-1182-9821-C54CA057062D}"/>
              </a:ext>
            </a:extLst>
          </p:cNvPr>
          <p:cNvSpPr/>
          <p:nvPr/>
        </p:nvSpPr>
        <p:spPr>
          <a:xfrm rot="5400000">
            <a:off x="3082163" y="5436362"/>
            <a:ext cx="947673" cy="381000"/>
          </a:xfrm>
          <a:prstGeom prst="bentUpArrow">
            <a:avLst>
              <a:gd name="adj1" fmla="val 25000"/>
              <a:gd name="adj2" fmla="val 27273"/>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Bent 9">
            <a:extLst>
              <a:ext uri="{FF2B5EF4-FFF2-40B4-BE49-F238E27FC236}">
                <a16:creationId xmlns:a16="http://schemas.microsoft.com/office/drawing/2014/main" id="{BEB202E8-35A3-E31D-51D3-5328FCF0E9C6}"/>
              </a:ext>
            </a:extLst>
          </p:cNvPr>
          <p:cNvSpPr/>
          <p:nvPr/>
        </p:nvSpPr>
        <p:spPr>
          <a:xfrm rot="10800000">
            <a:off x="8929624" y="5153025"/>
            <a:ext cx="406908" cy="86868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565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C5B6-FF44-9555-2311-F959EC1D4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FEE6E-D91A-2889-8F50-09022F6B8596}"/>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3F7DDE33-E68A-424C-0FDD-04C62E38B419}"/>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r>
              <a:rPr lang="en-GB" sz="1600" dirty="0"/>
              <a:t> - </a:t>
            </a:r>
            <a:r>
              <a:rPr lang="en-GB" sz="1600" b="1" dirty="0">
                <a:solidFill>
                  <a:schemeClr val="tx1"/>
                </a:solidFill>
              </a:rPr>
              <a:t>Disability discrimination </a:t>
            </a:r>
            <a:r>
              <a:rPr lang="en-GB" sz="1600" dirty="0">
                <a:solidFill>
                  <a:schemeClr val="tx1"/>
                </a:solidFill>
              </a:rPr>
              <a:t>(cont.)</a:t>
            </a:r>
            <a:r>
              <a:rPr lang="en-GB" sz="1600" dirty="0"/>
              <a:t>:</a:t>
            </a:r>
          </a:p>
          <a:p>
            <a:endParaRPr lang="en-GB" sz="800" dirty="0"/>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The duty to make reasonable adjustments comprises three elements… </a:t>
            </a:r>
          </a:p>
          <a:p>
            <a:pPr marL="631256" lvl="1" indent="-285750">
              <a:buFont typeface="Wingdings" panose="05000000000000000000" pitchFamily="2" charset="2"/>
              <a:buChar char="§"/>
            </a:pPr>
            <a:endParaRPr lang="en-GB" sz="2400" dirty="0">
              <a:solidFill>
                <a:schemeClr val="tx1"/>
              </a:solidFill>
              <a:latin typeface="Lucida Sans Unicode" panose="020B0602030504020204" pitchFamily="34" charset="0"/>
              <a:cs typeface="Lucida Sans Unicode" panose="020B0602030504020204" pitchFamily="34" charset="0"/>
            </a:endParaRPr>
          </a:p>
          <a:p>
            <a:pPr marL="1322268" lvl="3"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Where a </a:t>
            </a:r>
            <a:r>
              <a:rPr lang="en-GB" sz="1600" b="1" dirty="0">
                <a:solidFill>
                  <a:srgbClr val="7030A0"/>
                </a:solidFill>
                <a:latin typeface="Lucida Sans Unicode" panose="020B0602030504020204" pitchFamily="34" charset="0"/>
                <a:cs typeface="Lucida Sans Unicode" panose="020B0602030504020204" pitchFamily="34" charset="0"/>
              </a:rPr>
              <a:t>provision, criterion or practice </a:t>
            </a:r>
            <a:r>
              <a:rPr lang="en-GB" sz="1600" dirty="0">
                <a:solidFill>
                  <a:schemeClr val="tx1"/>
                </a:solidFill>
                <a:latin typeface="Lucida Sans Unicode" panose="020B0602030504020204" pitchFamily="34" charset="0"/>
                <a:cs typeface="Lucida Sans Unicode" panose="020B0602030504020204" pitchFamily="34" charset="0"/>
              </a:rPr>
              <a:t>applied by or on behalf of the employer; or </a:t>
            </a:r>
          </a:p>
          <a:p>
            <a:pPr marL="631256" lvl="1" indent="-285750">
              <a:buFont typeface="Wingdings" panose="05000000000000000000" pitchFamily="2" charset="2"/>
              <a:buChar char="§"/>
            </a:pPr>
            <a:endParaRPr lang="en-GB" sz="2400" dirty="0">
              <a:solidFill>
                <a:schemeClr val="tx1"/>
              </a:solidFill>
              <a:latin typeface="Lucida Sans Unicode" panose="020B0602030504020204" pitchFamily="34" charset="0"/>
              <a:cs typeface="Lucida Sans Unicode" panose="020B0602030504020204" pitchFamily="34" charset="0"/>
            </a:endParaRPr>
          </a:p>
          <a:p>
            <a:pPr marL="1322268" lvl="3"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Where a </a:t>
            </a:r>
            <a:r>
              <a:rPr lang="en-GB" sz="1600" b="1" dirty="0">
                <a:solidFill>
                  <a:srgbClr val="7030A0"/>
                </a:solidFill>
                <a:latin typeface="Lucida Sans Unicode" panose="020B0602030504020204" pitchFamily="34" charset="0"/>
                <a:cs typeface="Lucida Sans Unicode" panose="020B0602030504020204" pitchFamily="34" charset="0"/>
              </a:rPr>
              <a:t>physical feature </a:t>
            </a:r>
            <a:r>
              <a:rPr lang="en-GB" sz="1600" dirty="0">
                <a:solidFill>
                  <a:schemeClr val="tx1"/>
                </a:solidFill>
                <a:latin typeface="Lucida Sans Unicode" panose="020B0602030504020204" pitchFamily="34" charset="0"/>
                <a:cs typeface="Lucida Sans Unicode" panose="020B0602030504020204" pitchFamily="34" charset="0"/>
              </a:rPr>
              <a:t>of the employer’s  premises; or</a:t>
            </a:r>
          </a:p>
          <a:p>
            <a:pPr marL="631256" lvl="1" indent="-285750">
              <a:buFont typeface="Wingdings" panose="05000000000000000000" pitchFamily="2" charset="2"/>
              <a:buChar char="§"/>
            </a:pPr>
            <a:endParaRPr lang="en-GB" sz="2400" dirty="0">
              <a:solidFill>
                <a:schemeClr val="tx1"/>
              </a:solidFill>
              <a:latin typeface="Lucida Sans Unicode" panose="020B0602030504020204" pitchFamily="34" charset="0"/>
              <a:cs typeface="Lucida Sans Unicode" panose="020B0602030504020204" pitchFamily="34" charset="0"/>
            </a:endParaRPr>
          </a:p>
          <a:p>
            <a:pPr marL="1322268" lvl="3"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Where the non-provision of an </a:t>
            </a:r>
            <a:r>
              <a:rPr lang="en-GB" sz="1600" b="1" dirty="0">
                <a:solidFill>
                  <a:srgbClr val="7030A0"/>
                </a:solidFill>
                <a:latin typeface="Lucida Sans Unicode" panose="020B0602030504020204" pitchFamily="34" charset="0"/>
                <a:cs typeface="Lucida Sans Unicode" panose="020B0602030504020204" pitchFamily="34" charset="0"/>
              </a:rPr>
              <a:t>auxiliary aid or service</a:t>
            </a:r>
            <a:r>
              <a:rPr lang="en-GB" sz="1600" dirty="0">
                <a:solidFill>
                  <a:schemeClr val="tx1"/>
                </a:solidFill>
                <a:latin typeface="Lucida Sans Unicode" panose="020B0602030504020204" pitchFamily="34" charset="0"/>
                <a:cs typeface="Lucida Sans Unicode" panose="020B0602030504020204" pitchFamily="34" charset="0"/>
              </a:rPr>
              <a:t>… </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lvl="1"/>
            <a:r>
              <a:rPr lang="en-GB" sz="1600" dirty="0">
                <a:solidFill>
                  <a:schemeClr val="tx1"/>
                </a:solidFill>
                <a:latin typeface="Lucida Sans Unicode" panose="020B0602030504020204" pitchFamily="34" charset="0"/>
                <a:cs typeface="Lucida Sans Unicode" panose="020B0602030504020204" pitchFamily="34" charset="0"/>
              </a:rPr>
              <a:t>    puts a disabled person at a </a:t>
            </a:r>
            <a:r>
              <a:rPr lang="en-GB" sz="1600" b="1" dirty="0">
                <a:solidFill>
                  <a:srgbClr val="7030A0"/>
                </a:solidFill>
                <a:latin typeface="Lucida Sans Unicode" panose="020B0602030504020204" pitchFamily="34" charset="0"/>
                <a:cs typeface="Lucida Sans Unicode" panose="020B0602030504020204" pitchFamily="34" charset="0"/>
              </a:rPr>
              <a:t>substantial disadvantage </a:t>
            </a:r>
            <a:r>
              <a:rPr lang="en-GB" sz="1600" dirty="0">
                <a:solidFill>
                  <a:schemeClr val="tx1"/>
                </a:solidFill>
                <a:latin typeface="Lucida Sans Unicode" panose="020B0602030504020204" pitchFamily="34" charset="0"/>
                <a:cs typeface="Lucida Sans Unicode" panose="020B0602030504020204" pitchFamily="34" charset="0"/>
              </a:rPr>
              <a:t>in comparison with non-disabled people, then the</a:t>
            </a:r>
          </a:p>
          <a:p>
            <a:pPr lvl="1"/>
            <a:r>
              <a:rPr lang="en-GB" sz="1600" dirty="0">
                <a:solidFill>
                  <a:schemeClr val="tx1"/>
                </a:solidFill>
                <a:latin typeface="Lucida Sans Unicode" panose="020B0602030504020204" pitchFamily="34" charset="0"/>
                <a:cs typeface="Lucida Sans Unicode" panose="020B0602030504020204" pitchFamily="34" charset="0"/>
              </a:rPr>
              <a:t>    employer must make one or more reasonable adjustments to prevent that disadvantage</a:t>
            </a:r>
          </a:p>
          <a:p>
            <a:pPr marL="631256" lvl="1" indent="-285750">
              <a:buFont typeface="Wingdings" panose="05000000000000000000" pitchFamily="2" charset="2"/>
              <a:buChar char="§"/>
            </a:pPr>
            <a:endParaRPr lang="en-US" sz="1600" dirty="0">
              <a:solidFill>
                <a:schemeClr val="tx1"/>
              </a:solidFill>
              <a:latin typeface="Lucida Sans Unicode" panose="020B0602030504020204" pitchFamily="34" charset="0"/>
              <a:cs typeface="Lucida Sans Unicode" panose="020B0602030504020204" pitchFamily="34" charset="0"/>
            </a:endParaRPr>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180212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F0E65-73EC-860A-524A-2C14F2521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BA7E6-6CED-57C9-D1F2-C3CAAAB2E0ED}"/>
              </a:ext>
            </a:extLst>
          </p:cNvPr>
          <p:cNvSpPr>
            <a:spLocks noGrp="1"/>
          </p:cNvSpPr>
          <p:nvPr>
            <p:ph type="title"/>
          </p:nvPr>
        </p:nvSpPr>
        <p:spPr>
          <a:xfrm>
            <a:off x="707804" y="1462152"/>
            <a:ext cx="10353896" cy="407035"/>
          </a:xfrm>
        </p:spPr>
        <p:txBody>
          <a:bodyPr/>
          <a:lstStyle/>
          <a:p>
            <a:r>
              <a:rPr lang="en-GB" dirty="0">
                <a:solidFill>
                  <a:srgbClr val="7030A0"/>
                </a:solidFill>
              </a:rPr>
              <a:t>Neurodiversity – creating a supportive working environment </a:t>
            </a:r>
            <a:endParaRPr lang="en-GB" dirty="0"/>
          </a:p>
        </p:txBody>
      </p:sp>
      <p:sp>
        <p:nvSpPr>
          <p:cNvPr id="3" name="Text Placeholder 2">
            <a:extLst>
              <a:ext uri="{FF2B5EF4-FFF2-40B4-BE49-F238E27FC236}">
                <a16:creationId xmlns:a16="http://schemas.microsoft.com/office/drawing/2014/main" id="{606BAD8D-4437-8B9D-9FB0-18675A7ACFAD}"/>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pPr marL="285750" indent="-285750">
              <a:buFont typeface="Wingdings" panose="05000000000000000000" pitchFamily="2" charset="2"/>
              <a:buChar char="§"/>
            </a:pPr>
            <a:r>
              <a:rPr lang="en-GB" sz="1600" b="1" dirty="0"/>
              <a:t>General practical steps</a:t>
            </a:r>
            <a:r>
              <a:rPr lang="en-GB" sz="1600" dirty="0"/>
              <a:t>:</a:t>
            </a:r>
          </a:p>
          <a:p>
            <a:pPr marL="631256" lvl="1" indent="-285750">
              <a:lnSpc>
                <a:spcPct val="25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Clear leadership</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Regularly survey the workforce to gain an accurate picture of staff needs</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Create a staff neurodiversity review panel</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Establish &amp; maintain neurodiversity policy &amp; guidance</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Establish internal support groups and neurodiversity ‘champions’</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Raise awareness/provide training to the workforce generally and where specifically helpful</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Proactively provide &amp; maintain a record of workplace adjustments</a:t>
            </a:r>
          </a:p>
          <a:p>
            <a:pPr marL="631256" lvl="1" indent="-285750">
              <a:buFont typeface="Wingdings" panose="05000000000000000000" pitchFamily="2" charset="2"/>
              <a:buChar char="§"/>
            </a:pPr>
            <a:endParaRPr lang="en-US" sz="1600" dirty="0">
              <a:solidFill>
                <a:schemeClr val="tx1"/>
              </a:solidFill>
              <a:latin typeface="Lucida Sans Unicode" panose="020B0602030504020204" pitchFamily="34" charset="0"/>
              <a:cs typeface="Lucida Sans Unicode" panose="020B0602030504020204" pitchFamily="34" charset="0"/>
            </a:endParaRPr>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218573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828C7-E907-6607-4507-CC32C20A7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9CB0C-61F2-FC79-D5DF-F93060734F31}"/>
              </a:ext>
            </a:extLst>
          </p:cNvPr>
          <p:cNvSpPr>
            <a:spLocks noGrp="1"/>
          </p:cNvSpPr>
          <p:nvPr>
            <p:ph type="title"/>
          </p:nvPr>
        </p:nvSpPr>
        <p:spPr>
          <a:xfrm>
            <a:off x="707804" y="1462152"/>
            <a:ext cx="10353896" cy="407035"/>
          </a:xfrm>
        </p:spPr>
        <p:txBody>
          <a:bodyPr/>
          <a:lstStyle/>
          <a:p>
            <a:r>
              <a:rPr lang="en-GB" dirty="0">
                <a:solidFill>
                  <a:srgbClr val="7030A0"/>
                </a:solidFill>
              </a:rPr>
              <a:t>Neurodiversity – creating a supportive working environment </a:t>
            </a:r>
            <a:endParaRPr lang="en-GB" dirty="0"/>
          </a:p>
        </p:txBody>
      </p:sp>
      <p:sp>
        <p:nvSpPr>
          <p:cNvPr id="3" name="Text Placeholder 2">
            <a:extLst>
              <a:ext uri="{FF2B5EF4-FFF2-40B4-BE49-F238E27FC236}">
                <a16:creationId xmlns:a16="http://schemas.microsoft.com/office/drawing/2014/main" id="{037C82AC-6958-AE19-B34A-19FC53DF7AD7}"/>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pPr marL="285750" indent="-285750">
              <a:buFont typeface="Wingdings" panose="05000000000000000000" pitchFamily="2" charset="2"/>
              <a:buChar char="§"/>
            </a:pPr>
            <a:r>
              <a:rPr lang="en-GB" sz="1600" b="1" dirty="0"/>
              <a:t>Detailed practical steps</a:t>
            </a:r>
            <a:r>
              <a:rPr lang="en-GB" sz="1600" dirty="0"/>
              <a:t>:</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Workplace-related neuro-inclusive good practices can be divided into three interacting components:</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b="1" dirty="0">
                <a:solidFill>
                  <a:srgbClr val="7030A0"/>
                </a:solidFill>
                <a:latin typeface="Lucida Sans Unicode" panose="020B0602030504020204" pitchFamily="34" charset="0"/>
                <a:cs typeface="Lucida Sans Unicode" panose="020B0602030504020204" pitchFamily="34" charset="0"/>
              </a:rPr>
              <a:t>Place</a:t>
            </a:r>
            <a:r>
              <a:rPr lang="en-GB" sz="1600" dirty="0">
                <a:solidFill>
                  <a:schemeClr val="tx1"/>
                </a:solidFill>
                <a:latin typeface="Lucida Sans Unicode" panose="020B0602030504020204" pitchFamily="34" charset="0"/>
                <a:cs typeface="Lucida Sans Unicode" panose="020B0602030504020204" pitchFamily="34" charset="0"/>
              </a:rPr>
              <a:t> – the physical working environment, including the workspace and the equipment within it</a:t>
            </a:r>
          </a:p>
          <a:p>
            <a:pPr marL="631256" lvl="1" indent="-285750">
              <a:buFont typeface="Wingdings" panose="05000000000000000000" pitchFamily="2" charset="2"/>
              <a:buChar char="§"/>
            </a:pPr>
            <a:endParaRPr lang="en-GB" sz="20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b="1" dirty="0">
                <a:solidFill>
                  <a:srgbClr val="7030A0"/>
                </a:solidFill>
                <a:latin typeface="Lucida Sans Unicode" panose="020B0602030504020204" pitchFamily="34" charset="0"/>
                <a:cs typeface="Lucida Sans Unicode" panose="020B0602030504020204" pitchFamily="34" charset="0"/>
              </a:rPr>
              <a:t>Processes</a:t>
            </a:r>
            <a:r>
              <a:rPr lang="en-GB" sz="1600" dirty="0">
                <a:solidFill>
                  <a:schemeClr val="tx1"/>
                </a:solidFill>
                <a:latin typeface="Lucida Sans Unicode" panose="020B0602030504020204" pitchFamily="34" charset="0"/>
                <a:cs typeface="Lucida Sans Unicode" panose="020B0602030504020204" pitchFamily="34" charset="0"/>
              </a:rPr>
              <a:t> – the internal processes and systems, including HR practices, that govern the way in which people are managed and looked after at work</a:t>
            </a:r>
          </a:p>
          <a:p>
            <a:pPr marL="631256" lvl="1" indent="-285750">
              <a:buFont typeface="Wingdings" panose="05000000000000000000" pitchFamily="2" charset="2"/>
              <a:buChar char="§"/>
            </a:pPr>
            <a:endParaRPr lang="en-GB" sz="20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b="1" dirty="0">
                <a:solidFill>
                  <a:srgbClr val="7030A0"/>
                </a:solidFill>
                <a:latin typeface="Lucida Sans Unicode" panose="020B0602030504020204" pitchFamily="34" charset="0"/>
                <a:cs typeface="Lucida Sans Unicode" panose="020B0602030504020204" pitchFamily="34" charset="0"/>
              </a:rPr>
              <a:t>People</a:t>
            </a:r>
            <a:r>
              <a:rPr lang="en-GB" sz="1600" dirty="0">
                <a:solidFill>
                  <a:schemeClr val="tx1"/>
                </a:solidFill>
                <a:latin typeface="Lucida Sans Unicode" panose="020B0602030504020204" pitchFamily="34" charset="0"/>
                <a:cs typeface="Lucida Sans Unicode" panose="020B0602030504020204" pitchFamily="34" charset="0"/>
              </a:rPr>
              <a:t> – the way individual employees treat one another, contributing to the workplace culture more generally</a:t>
            </a:r>
          </a:p>
          <a:p>
            <a:pPr marL="631256" lvl="1" indent="-285750">
              <a:buFont typeface="Wingdings" panose="05000000000000000000" pitchFamily="2" charset="2"/>
              <a:buChar char="§"/>
            </a:pPr>
            <a:endParaRPr lang="en-GB" sz="28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However, it remains the case that the experiences and associated strengths and needs of each neurodivergent person are unique and neuro-inclusive practices can never be “one size fits all”</a:t>
            </a:r>
          </a:p>
          <a:p>
            <a:pPr marL="631256" lvl="1" indent="-285750">
              <a:buFont typeface="Wingdings" panose="05000000000000000000" pitchFamily="2" charset="2"/>
              <a:buChar char="§"/>
            </a:pPr>
            <a:endParaRPr lang="en-US" sz="1600" dirty="0">
              <a:solidFill>
                <a:schemeClr val="tx1"/>
              </a:solidFill>
              <a:latin typeface="Lucida Sans Unicode" panose="020B0602030504020204" pitchFamily="34" charset="0"/>
              <a:cs typeface="Lucida Sans Unicode" panose="020B0602030504020204" pitchFamily="34" charset="0"/>
            </a:endParaRPr>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182857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23F2-C10C-076F-A328-E71697DB1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921F4-2DF2-C7AA-85FB-4FA50BD9F260}"/>
              </a:ext>
            </a:extLst>
          </p:cNvPr>
          <p:cNvSpPr>
            <a:spLocks noGrp="1"/>
          </p:cNvSpPr>
          <p:nvPr>
            <p:ph type="title"/>
          </p:nvPr>
        </p:nvSpPr>
        <p:spPr>
          <a:xfrm>
            <a:off x="707804" y="1462152"/>
            <a:ext cx="10353896" cy="407035"/>
          </a:xfrm>
        </p:spPr>
        <p:txBody>
          <a:bodyPr/>
          <a:lstStyle/>
          <a:p>
            <a:r>
              <a:rPr lang="en-GB" dirty="0">
                <a:solidFill>
                  <a:srgbClr val="7030A0"/>
                </a:solidFill>
              </a:rPr>
              <a:t>Neurodiversity – common workplace challenges </a:t>
            </a:r>
            <a:endParaRPr lang="en-GB" dirty="0"/>
          </a:p>
        </p:txBody>
      </p:sp>
      <p:sp>
        <p:nvSpPr>
          <p:cNvPr id="3" name="Text Placeholder 2">
            <a:extLst>
              <a:ext uri="{FF2B5EF4-FFF2-40B4-BE49-F238E27FC236}">
                <a16:creationId xmlns:a16="http://schemas.microsoft.com/office/drawing/2014/main" id="{B16ACC06-AC4E-C16A-E85C-3E4932CC0A3D}"/>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GB" sz="1600" dirty="0"/>
              <a:t>Recruitment and promotion exercises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Poor performance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Poor attendance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Misconduct</a:t>
            </a:r>
            <a:endParaRPr lang="en-US" sz="1600" dirty="0"/>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2074368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487C-044F-F86B-0900-E3E3A12AC888}"/>
              </a:ext>
            </a:extLst>
          </p:cNvPr>
          <p:cNvSpPr>
            <a:spLocks noGrp="1"/>
          </p:cNvSpPr>
          <p:nvPr>
            <p:ph type="title"/>
          </p:nvPr>
        </p:nvSpPr>
        <p:spPr/>
        <p:txBody>
          <a:bodyPr/>
          <a:lstStyle/>
          <a:p>
            <a:r>
              <a:rPr lang="en-GB" dirty="0"/>
              <a:t>General Q&amp;A</a:t>
            </a:r>
          </a:p>
        </p:txBody>
      </p:sp>
      <p:pic>
        <p:nvPicPr>
          <p:cNvPr id="5" name="Graphic 4" descr="Customer review with solid fill">
            <a:extLst>
              <a:ext uri="{FF2B5EF4-FFF2-40B4-BE49-F238E27FC236}">
                <a16:creationId xmlns:a16="http://schemas.microsoft.com/office/drawing/2014/main" id="{4F92A0D2-D554-3174-DF00-C5C4D08E7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9952" y="1869187"/>
            <a:ext cx="4572000" cy="4572000"/>
          </a:xfrm>
          <a:prstGeom prst="rect">
            <a:avLst/>
          </a:prstGeom>
        </p:spPr>
      </p:pic>
    </p:spTree>
    <p:extLst>
      <p:ext uri="{BB962C8B-B14F-4D97-AF65-F5344CB8AC3E}">
        <p14:creationId xmlns:p14="http://schemas.microsoft.com/office/powerpoint/2010/main" val="150126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9421-C136-8B4E-8D87-0927D4D59961}"/>
              </a:ext>
            </a:extLst>
          </p:cNvPr>
          <p:cNvSpPr>
            <a:spLocks noGrp="1"/>
          </p:cNvSpPr>
          <p:nvPr>
            <p:ph type="title"/>
          </p:nvPr>
        </p:nvSpPr>
        <p:spPr/>
        <p:txBody>
          <a:bodyPr/>
          <a:lstStyle/>
          <a:p>
            <a:r>
              <a:rPr lang="en-GB" dirty="0"/>
              <a:t>Contact details</a:t>
            </a:r>
          </a:p>
        </p:txBody>
      </p:sp>
      <p:pic>
        <p:nvPicPr>
          <p:cNvPr id="1026" name="Picture 2" descr="Mark Landon">
            <a:extLst>
              <a:ext uri="{FF2B5EF4-FFF2-40B4-BE49-F238E27FC236}">
                <a16:creationId xmlns:a16="http://schemas.microsoft.com/office/drawing/2014/main" id="{737A199A-794A-9BE6-A1C0-55E5E9EB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04" y="2409825"/>
            <a:ext cx="3648295" cy="2590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C5EBD8-A675-CD62-AE94-05F685306D1E}"/>
              </a:ext>
            </a:extLst>
          </p:cNvPr>
          <p:cNvSpPr txBox="1"/>
          <p:nvPr/>
        </p:nvSpPr>
        <p:spPr>
          <a:xfrm>
            <a:off x="4889500" y="2562225"/>
            <a:ext cx="4267200" cy="2308324"/>
          </a:xfrm>
          <a:prstGeom prst="rect">
            <a:avLst/>
          </a:prstGeom>
          <a:noFill/>
        </p:spPr>
        <p:txBody>
          <a:bodyPr wrap="square" rtlCol="0">
            <a:spAutoFit/>
          </a:bodyPr>
          <a:lstStyle/>
          <a:p>
            <a:endParaRPr lang="en-GB" sz="1600" dirty="0">
              <a:solidFill>
                <a:schemeClr val="tx1"/>
              </a:solidFill>
              <a:latin typeface="Lucida Sans Unicode" panose="020B0602030504020204" pitchFamily="34" charset="0"/>
              <a:cs typeface="Lucida Sans Unicode" panose="020B0602030504020204" pitchFamily="34" charset="0"/>
            </a:endParaRPr>
          </a:p>
          <a:p>
            <a:endParaRPr lang="en-GB" sz="1600" dirty="0">
              <a:solidFill>
                <a:schemeClr val="tx1"/>
              </a:solidFill>
              <a:latin typeface="Lucida Sans Unicode" panose="020B0602030504020204" pitchFamily="34" charset="0"/>
              <a:cs typeface="Lucida Sans Unicode" panose="020B0602030504020204" pitchFamily="34" charset="0"/>
            </a:endParaRPr>
          </a:p>
          <a:p>
            <a:endParaRPr lang="en-GB" sz="1600" dirty="0">
              <a:solidFill>
                <a:schemeClr val="tx1"/>
              </a:solidFill>
              <a:latin typeface="Lucida Sans Unicode" panose="020B0602030504020204" pitchFamily="34" charset="0"/>
              <a:cs typeface="Lucida Sans Unicode" panose="020B0602030504020204" pitchFamily="34" charset="0"/>
            </a:endParaRPr>
          </a:p>
          <a:p>
            <a:endParaRPr lang="en-GB" sz="1600" dirty="0">
              <a:solidFill>
                <a:schemeClr val="tx1"/>
              </a:solidFill>
              <a:latin typeface="Lucida Sans Unicode" panose="020B0602030504020204" pitchFamily="34" charset="0"/>
              <a:cs typeface="Lucida Sans Unicode" panose="020B0602030504020204" pitchFamily="34" charset="0"/>
            </a:endParaRPr>
          </a:p>
          <a:p>
            <a:endParaRPr lang="en-GB" sz="1600" dirty="0">
              <a:solidFill>
                <a:schemeClr val="tx1"/>
              </a:solidFill>
              <a:latin typeface="Lucida Sans Unicode" panose="020B0602030504020204" pitchFamily="34" charset="0"/>
              <a:cs typeface="Lucida Sans Unicode" panose="020B0602030504020204" pitchFamily="34" charset="0"/>
            </a:endParaRPr>
          </a:p>
          <a:p>
            <a:endParaRPr lang="en-GB" sz="1600" dirty="0">
              <a:solidFill>
                <a:schemeClr val="tx1"/>
              </a:solidFill>
              <a:latin typeface="Lucida Sans Unicode" panose="020B0602030504020204" pitchFamily="34" charset="0"/>
              <a:cs typeface="Lucida Sans Unicode" panose="020B0602030504020204" pitchFamily="34" charset="0"/>
            </a:endParaRPr>
          </a:p>
          <a:p>
            <a:endParaRPr lang="en-GB" sz="1600" dirty="0">
              <a:solidFill>
                <a:schemeClr val="tx1"/>
              </a:solidFill>
              <a:latin typeface="Lucida Sans Unicode" panose="020B0602030504020204" pitchFamily="34" charset="0"/>
              <a:cs typeface="Lucida Sans Unicode" panose="020B0602030504020204" pitchFamily="34" charset="0"/>
            </a:endParaRPr>
          </a:p>
          <a:p>
            <a:r>
              <a:rPr lang="en-GB" sz="1600" dirty="0">
                <a:solidFill>
                  <a:schemeClr val="tx1"/>
                </a:solidFill>
                <a:latin typeface="Lucida Sans Unicode" panose="020B0602030504020204" pitchFamily="34" charset="0"/>
                <a:cs typeface="Lucida Sans Unicode" panose="020B0602030504020204" pitchFamily="34" charset="0"/>
              </a:rPr>
              <a:t>Partner, Mark Landon</a:t>
            </a:r>
            <a:br>
              <a:rPr lang="en-GB" sz="1600" dirty="0">
                <a:solidFill>
                  <a:schemeClr val="tx1"/>
                </a:solidFill>
                <a:latin typeface="Lucida Sans Unicode" panose="020B0602030504020204" pitchFamily="34" charset="0"/>
                <a:cs typeface="Lucida Sans Unicode" panose="020B0602030504020204" pitchFamily="34" charset="0"/>
              </a:rPr>
            </a:br>
            <a:r>
              <a:rPr lang="en-GB" sz="1600" dirty="0">
                <a:solidFill>
                  <a:schemeClr val="tx1"/>
                </a:solidFill>
                <a:latin typeface="Lucida Sans Unicode" panose="020B0602030504020204" pitchFamily="34" charset="0"/>
                <a:cs typeface="Lucida Sans Unicode" panose="020B0602030504020204" pitchFamily="34" charset="0"/>
              </a:rPr>
              <a:t>mark.landon@weightmans.com</a:t>
            </a:r>
          </a:p>
        </p:txBody>
      </p:sp>
    </p:spTree>
    <p:extLst>
      <p:ext uri="{BB962C8B-B14F-4D97-AF65-F5344CB8AC3E}">
        <p14:creationId xmlns:p14="http://schemas.microsoft.com/office/powerpoint/2010/main" val="344541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BE8A-2C05-8370-01E2-BEB36C022CD2}"/>
              </a:ext>
            </a:extLst>
          </p:cNvPr>
          <p:cNvSpPr>
            <a:spLocks noGrp="1"/>
          </p:cNvSpPr>
          <p:nvPr>
            <p:ph type="title"/>
          </p:nvPr>
        </p:nvSpPr>
        <p:spPr/>
        <p:txBody>
          <a:bodyPr/>
          <a:lstStyle/>
          <a:p>
            <a:r>
              <a:rPr lang="en-GB" dirty="0">
                <a:solidFill>
                  <a:srgbClr val="7030A0"/>
                </a:solidFill>
              </a:rPr>
              <a:t>Agenda</a:t>
            </a:r>
          </a:p>
        </p:txBody>
      </p:sp>
      <p:sp>
        <p:nvSpPr>
          <p:cNvPr id="3" name="Text Placeholder 2">
            <a:extLst>
              <a:ext uri="{FF2B5EF4-FFF2-40B4-BE49-F238E27FC236}">
                <a16:creationId xmlns:a16="http://schemas.microsoft.com/office/drawing/2014/main" id="{2DEEAE3C-6652-4A42-A213-CC307E8FC4C1}"/>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What is ‘neurodiversity’?</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600" dirty="0"/>
              <a:t>Supporting neurodiversity – ethical &amp; operational significance</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600" dirty="0"/>
              <a:t>Legal protection – unfair dismissal and disability discrimination</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600" dirty="0"/>
              <a:t>Practical steps to provide support / common workplace challenges</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600" dirty="0"/>
              <a:t>Q&amp;A</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600" dirty="0"/>
              <a:t>Close</a:t>
            </a:r>
          </a:p>
          <a:p>
            <a:pPr marL="285750" indent="-285750">
              <a:buFont typeface="Wingdings" panose="05000000000000000000" pitchFamily="2" charset="2"/>
              <a:buChar char="§"/>
            </a:pPr>
            <a:endParaRPr lang="en-US" sz="1600" dirty="0"/>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178216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02BB-E423-399C-B8C2-D651C337C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4A06F-0F9B-78DC-2E05-665693B23FCB}"/>
              </a:ext>
            </a:extLst>
          </p:cNvPr>
          <p:cNvSpPr>
            <a:spLocks noGrp="1"/>
          </p:cNvSpPr>
          <p:nvPr>
            <p:ph type="title"/>
          </p:nvPr>
        </p:nvSpPr>
        <p:spPr/>
        <p:txBody>
          <a:bodyPr/>
          <a:lstStyle/>
          <a:p>
            <a:r>
              <a:rPr lang="en-GB" dirty="0">
                <a:solidFill>
                  <a:srgbClr val="7030A0"/>
                </a:solidFill>
              </a:rPr>
              <a:t>What is neurodiversity?</a:t>
            </a:r>
          </a:p>
        </p:txBody>
      </p:sp>
      <p:sp>
        <p:nvSpPr>
          <p:cNvPr id="3" name="Text Placeholder 2">
            <a:extLst>
              <a:ext uri="{FF2B5EF4-FFF2-40B4-BE49-F238E27FC236}">
                <a16:creationId xmlns:a16="http://schemas.microsoft.com/office/drawing/2014/main" id="{C567949B-3122-FBE5-3E45-C43F663F229B}"/>
              </a:ext>
            </a:extLst>
          </p:cNvPr>
          <p:cNvSpPr>
            <a:spLocks noGrp="1"/>
          </p:cNvSpPr>
          <p:nvPr>
            <p:ph type="body" idx="1"/>
          </p:nvPr>
        </p:nvSpPr>
        <p:spPr>
          <a:xfrm>
            <a:off x="707804" y="2105025"/>
            <a:ext cx="12030296" cy="4648200"/>
          </a:xfrm>
        </p:spPr>
        <p:txBody>
          <a:bodyPr/>
          <a:lstStyle/>
          <a:p>
            <a:pPr marL="285750" indent="-285750">
              <a:buFont typeface="Wingdings" panose="05000000000000000000" pitchFamily="2" charset="2"/>
              <a:buChar char="§"/>
            </a:pPr>
            <a:endParaRPr lang="en-US" sz="800" dirty="0"/>
          </a:p>
          <a:p>
            <a:pPr marL="285750" indent="-285750">
              <a:buFont typeface="Wingdings" panose="05000000000000000000" pitchFamily="2" charset="2"/>
              <a:buChar char="§"/>
            </a:pPr>
            <a:r>
              <a:rPr lang="en-GB" sz="1600" dirty="0"/>
              <a:t>‘Neurodiversity’ (or neurological diversity) refers to the different ways in which a person’s brain processes information: every person’s brain is unique, and no two people will view the world (or the workplace) in the same way</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People might have a ‘neurotypical’ cognitive profile or a ‘neurodivergent’ one… </a:t>
            </a:r>
          </a:p>
          <a:p>
            <a:pPr marL="285750" indent="-285750">
              <a:buFont typeface="Wingdings" panose="05000000000000000000" pitchFamily="2" charset="2"/>
              <a:buChar char="§"/>
            </a:pPr>
            <a:endParaRPr lang="en-GB" sz="1600" dirty="0"/>
          </a:p>
          <a:p>
            <a:r>
              <a:rPr lang="en-GB" sz="1600" dirty="0"/>
              <a:t>        	                </a:t>
            </a:r>
            <a:r>
              <a:rPr lang="en-GB" sz="1400" b="1" dirty="0">
                <a:solidFill>
                  <a:srgbClr val="7030A0"/>
                </a:solidFill>
              </a:rPr>
              <a:t>Neurodivergent</a:t>
            </a:r>
            <a:r>
              <a:rPr lang="en-GB" sz="1400" dirty="0"/>
              <a:t> 	I    	          </a:t>
            </a:r>
            <a:r>
              <a:rPr lang="en-GB" sz="1400" b="1" dirty="0">
                <a:solidFill>
                  <a:srgbClr val="0070C0"/>
                </a:solidFill>
              </a:rPr>
              <a:t>Neurotypical range </a:t>
            </a:r>
            <a:r>
              <a:rPr lang="en-GB" sz="1400" dirty="0"/>
              <a:t>	   	I    </a:t>
            </a:r>
            <a:r>
              <a:rPr lang="en-GB" sz="1400" b="1" dirty="0">
                <a:solidFill>
                  <a:srgbClr val="7030A0"/>
                </a:solidFill>
              </a:rPr>
              <a:t>Neurodivergent</a:t>
            </a:r>
          </a:p>
          <a:p>
            <a:r>
              <a:rPr lang="en-GB" sz="1400" dirty="0"/>
              <a:t>     	            people whose way of     	I        	        people whose way of		I    people whose way of </a:t>
            </a:r>
          </a:p>
          <a:p>
            <a:r>
              <a:rPr lang="en-GB" sz="1400" dirty="0"/>
              <a:t>    	         communicating and/or	I       	      communicating and/or 		I    communicating and/or</a:t>
            </a:r>
          </a:p>
          <a:p>
            <a:r>
              <a:rPr lang="en-GB" sz="1400" dirty="0"/>
              <a:t>      	           thinking differs from	I      	     thinking conforms to the		I    thinking differs from</a:t>
            </a:r>
          </a:p>
          <a:p>
            <a:r>
              <a:rPr lang="en-GB" sz="1400" dirty="0"/>
              <a:t>           	                            the ‘norm’	I                     accepted societal ‘norm’		I    the ‘norm’                                </a:t>
            </a:r>
          </a:p>
          <a:p>
            <a:pPr marL="285750" indent="-285750">
              <a:buFont typeface="Wingdings" panose="05000000000000000000" pitchFamily="2" charset="2"/>
              <a:buChar char="§"/>
            </a:pPr>
            <a:endParaRPr lang="en-GB" sz="1600" dirty="0"/>
          </a:p>
          <a:p>
            <a:r>
              <a:rPr lang="en-GB" sz="1600" dirty="0"/>
              <a:t>         …There is nothing ‘right’ or ‘wrong’ about having either cognitive profile…it’s estimated that between 1 in 5 </a:t>
            </a:r>
          </a:p>
          <a:p>
            <a:r>
              <a:rPr lang="en-GB" sz="1600" dirty="0"/>
              <a:t>            and 1 in 7 people in the UK are likely to be neurodivergent</a:t>
            </a:r>
          </a:p>
          <a:p>
            <a:pPr marL="285750" indent="-285750">
              <a:buFont typeface="Wingdings" panose="05000000000000000000" pitchFamily="2" charset="2"/>
              <a:buChar char="§"/>
            </a:pPr>
            <a:endParaRPr lang="en-US" sz="1600" dirty="0"/>
          </a:p>
          <a:p>
            <a:endParaRPr lang="en-US" sz="1600" dirty="0"/>
          </a:p>
          <a:p>
            <a:endParaRPr lang="en-US" sz="1600" dirty="0"/>
          </a:p>
          <a:p>
            <a:endParaRPr lang="en-US" sz="1600" dirty="0"/>
          </a:p>
          <a:p>
            <a:endParaRPr lang="en-GB" sz="1600" dirty="0"/>
          </a:p>
        </p:txBody>
      </p:sp>
      <p:sp>
        <p:nvSpPr>
          <p:cNvPr id="4" name="Arrow: Left 3">
            <a:extLst>
              <a:ext uri="{FF2B5EF4-FFF2-40B4-BE49-F238E27FC236}">
                <a16:creationId xmlns:a16="http://schemas.microsoft.com/office/drawing/2014/main" id="{9D35EDDF-F306-4466-F3F3-98B80E5AD9E8}"/>
              </a:ext>
            </a:extLst>
          </p:cNvPr>
          <p:cNvSpPr/>
          <p:nvPr/>
        </p:nvSpPr>
        <p:spPr>
          <a:xfrm>
            <a:off x="4584700" y="3930777"/>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F8D8615F-5DB4-91A9-F01B-34099CA40CB3}"/>
              </a:ext>
            </a:extLst>
          </p:cNvPr>
          <p:cNvSpPr/>
          <p:nvPr/>
        </p:nvSpPr>
        <p:spPr>
          <a:xfrm>
            <a:off x="7873494" y="393077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09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7A3AD-9A0E-EB53-5856-7A6E169BC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A4AF5-C045-669F-32DB-2A395E0253A1}"/>
              </a:ext>
            </a:extLst>
          </p:cNvPr>
          <p:cNvSpPr>
            <a:spLocks noGrp="1"/>
          </p:cNvSpPr>
          <p:nvPr>
            <p:ph type="title"/>
          </p:nvPr>
        </p:nvSpPr>
        <p:spPr/>
        <p:txBody>
          <a:bodyPr/>
          <a:lstStyle/>
          <a:p>
            <a:r>
              <a:rPr lang="en-GB" dirty="0">
                <a:solidFill>
                  <a:srgbClr val="7030A0"/>
                </a:solidFill>
              </a:rPr>
              <a:t>What is neurodiversity?</a:t>
            </a:r>
            <a:endParaRPr lang="en-GB" dirty="0"/>
          </a:p>
        </p:txBody>
      </p:sp>
      <p:sp>
        <p:nvSpPr>
          <p:cNvPr id="3" name="Text Placeholder 2">
            <a:extLst>
              <a:ext uri="{FF2B5EF4-FFF2-40B4-BE49-F238E27FC236}">
                <a16:creationId xmlns:a16="http://schemas.microsoft.com/office/drawing/2014/main" id="{006BE5FE-4EC1-CD90-0876-91F05611730B}"/>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pPr marL="285750" indent="-285750">
              <a:buFont typeface="Wingdings" panose="05000000000000000000" pitchFamily="2" charset="2"/>
              <a:buChar char="§"/>
            </a:pPr>
            <a:r>
              <a:rPr lang="en-GB" sz="1600" dirty="0"/>
              <a:t>Neurodivergent conditions fall into three categories:</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Applied neurodivergence</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Clinical neurodivergence</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Acquired neurodivergence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Some neurodivergent conditions (e.g. dyslexia) can impact on an individual’s ability to learn and some people prefer to refer to these as a ‘learning difference’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Whilst people with neurodivergent conditions often have skills and attributes that are not normally associated with neurotypical people, some face workplace challenges that neurotypical people generally do not…which is why they need understanding and support from both management and colleagues</a:t>
            </a:r>
          </a:p>
          <a:p>
            <a:pPr marL="285750" indent="-285750">
              <a:buFont typeface="Wingdings" panose="05000000000000000000" pitchFamily="2" charset="2"/>
              <a:buChar char="§"/>
            </a:pPr>
            <a:endParaRPr lang="en-US" sz="1600" dirty="0"/>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332990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AEDD-332E-862B-3A4C-FA3515004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D8EF5-A1E3-5F67-BCA1-3087E8BB60FE}"/>
              </a:ext>
            </a:extLst>
          </p:cNvPr>
          <p:cNvSpPr>
            <a:spLocks noGrp="1"/>
          </p:cNvSpPr>
          <p:nvPr>
            <p:ph type="title"/>
          </p:nvPr>
        </p:nvSpPr>
        <p:spPr>
          <a:xfrm>
            <a:off x="707804" y="1462152"/>
            <a:ext cx="11573096" cy="407035"/>
          </a:xfrm>
        </p:spPr>
        <p:txBody>
          <a:bodyPr/>
          <a:lstStyle/>
          <a:p>
            <a:r>
              <a:rPr lang="en-GB" dirty="0">
                <a:solidFill>
                  <a:srgbClr val="7030A0"/>
                </a:solidFill>
              </a:rPr>
              <a:t>Supporting neurodiversity – ethical &amp; commercial significance</a:t>
            </a:r>
          </a:p>
        </p:txBody>
      </p:sp>
      <p:sp>
        <p:nvSpPr>
          <p:cNvPr id="3" name="Text Placeholder 2">
            <a:extLst>
              <a:ext uri="{FF2B5EF4-FFF2-40B4-BE49-F238E27FC236}">
                <a16:creationId xmlns:a16="http://schemas.microsoft.com/office/drawing/2014/main" id="{971D8F58-E8D2-AB40-3AF1-3A9480267AD4}"/>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pPr marL="285750" indent="-285750">
              <a:buFont typeface="Wingdings" panose="05000000000000000000" pitchFamily="2" charset="2"/>
              <a:buChar char="§"/>
            </a:pPr>
            <a:r>
              <a:rPr lang="en-GB" sz="1600" dirty="0"/>
              <a:t>Supporting neurodiversity in the workplace has a positive ethical, commercial and operational impact as it:</a:t>
            </a:r>
          </a:p>
          <a:p>
            <a:pPr marL="285750" indent="-285750">
              <a:buFont typeface="Wingdings" panose="05000000000000000000" pitchFamily="2" charset="2"/>
              <a:buChar char="§"/>
            </a:pPr>
            <a:endParaRPr lang="en-GB" sz="1000" dirty="0"/>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Maximises the talent pool in recruitment and promotion, and facilitates staff retention</a:t>
            </a:r>
          </a:p>
          <a:p>
            <a:pPr marL="285750" indent="-285750">
              <a:buFont typeface="Wingdings" panose="05000000000000000000" pitchFamily="2" charset="2"/>
              <a:buChar char="§"/>
            </a:pPr>
            <a:endParaRPr lang="en-GB" sz="28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Enriches the workplace, broadens the skillsets within an organisation and often brings a useful different perspective…thereby enhancing an organisation’s quality of service</a:t>
            </a:r>
          </a:p>
          <a:p>
            <a:pPr marL="285750" indent="-285750">
              <a:buFont typeface="Wingdings" panose="05000000000000000000" pitchFamily="2" charset="2"/>
              <a:buChar char="§"/>
            </a:pPr>
            <a:endParaRPr lang="en-GB" sz="28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Strengthens an organisation’s internal and external reputation; and</a:t>
            </a:r>
          </a:p>
          <a:p>
            <a:pPr marL="285750" indent="-285750">
              <a:buFont typeface="Wingdings" panose="05000000000000000000" pitchFamily="2" charset="2"/>
              <a:buChar char="§"/>
            </a:pPr>
            <a:endParaRPr lang="en-GB" sz="28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Saves costs (reduced staff turnover / less need for managerial intervention / lower risk of claims) </a:t>
            </a:r>
          </a:p>
          <a:p>
            <a:pPr marL="285750" indent="-285750">
              <a:buFont typeface="Wingdings" panose="05000000000000000000" pitchFamily="2" charset="2"/>
              <a:buChar char="§"/>
            </a:pPr>
            <a:endParaRPr lang="en-US" sz="1600" dirty="0"/>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314173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71AB1-1F3A-5522-118A-0B3A82DDD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A3179-3639-EE09-5A91-F99DC83E5A14}"/>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AD448315-5642-E57A-D39F-E2A312293267}"/>
              </a:ext>
            </a:extLst>
          </p:cNvPr>
          <p:cNvSpPr>
            <a:spLocks noGrp="1"/>
          </p:cNvSpPr>
          <p:nvPr>
            <p:ph type="body" idx="1"/>
          </p:nvPr>
        </p:nvSpPr>
        <p:spPr>
          <a:xfrm>
            <a:off x="707804" y="2105025"/>
            <a:ext cx="11420696" cy="4495800"/>
          </a:xfrm>
        </p:spPr>
        <p:txBody>
          <a:bodyPr/>
          <a:lstStyle/>
          <a:p>
            <a:pPr marL="285750" indent="-285750">
              <a:buFont typeface="Wingdings" panose="05000000000000000000" pitchFamily="2" charset="2"/>
              <a:buChar char="§"/>
            </a:pPr>
            <a:endParaRPr lang="en-US" sz="800" dirty="0"/>
          </a:p>
          <a:p>
            <a:pPr marL="285750" indent="-285750">
              <a:buFont typeface="Wingdings" panose="05000000000000000000" pitchFamily="2" charset="2"/>
              <a:buChar char="§"/>
            </a:pPr>
            <a:r>
              <a:rPr lang="en-GB" sz="1600" dirty="0"/>
              <a:t>People with neurodivergent conditions and learning differences sometimes struggle with certain aspects of working life, e.g.:</a:t>
            </a:r>
          </a:p>
          <a:p>
            <a:pPr marL="285750" indent="-285750">
              <a:buFont typeface="Wingdings" panose="05000000000000000000" pitchFamily="2" charset="2"/>
              <a:buChar char="§"/>
            </a:pPr>
            <a:endParaRPr lang="en-GB" sz="800" dirty="0"/>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Where an individual’s neurodivergent condition affects their communication skills then this might impact on a recruitment or promotion application</a:t>
            </a:r>
          </a:p>
          <a:p>
            <a:pPr marL="285750" indent="-285750">
              <a:buFont typeface="Wingdings" panose="05000000000000000000" pitchFamily="2" charset="2"/>
              <a:buChar char="§"/>
            </a:pPr>
            <a:endParaRPr lang="en-GB" sz="14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Where an individual struggles to process written information then this might affect their day-to-day performance and, in turn, result in a poor appraisal or the non-receipt of a bonus</a:t>
            </a:r>
          </a:p>
          <a:p>
            <a:pPr lvl="1"/>
            <a:endParaRPr lang="en-GB" sz="14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There may be friction in the workplace due to a lack of understanding amongst colleagues about the impact of a person’s neurodivergent condition on their inter-personal skills </a:t>
            </a:r>
          </a:p>
          <a:p>
            <a:pPr marL="285750" indent="-285750">
              <a:buFont typeface="Wingdings" panose="05000000000000000000" pitchFamily="2" charset="2"/>
              <a:buChar char="§"/>
            </a:pPr>
            <a:endParaRPr lang="en-GB" sz="2800" dirty="0"/>
          </a:p>
          <a:p>
            <a:pPr marL="285750" indent="-285750">
              <a:buFont typeface="Wingdings" panose="05000000000000000000" pitchFamily="2" charset="2"/>
              <a:buChar char="§"/>
            </a:pPr>
            <a:r>
              <a:rPr lang="en-GB" sz="1600" dirty="0"/>
              <a:t>Whilst it makes ethical, commercial &amp; operational sense to be supportive, an employer may also face legal consequences if it fails to do so…</a:t>
            </a:r>
          </a:p>
          <a:p>
            <a:pPr marL="285750" indent="-285750">
              <a:buFont typeface="Wingdings" panose="05000000000000000000" pitchFamily="2" charset="2"/>
              <a:buChar char="§"/>
            </a:pPr>
            <a:endParaRPr lang="en-US" sz="1600" dirty="0"/>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18030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070C6-3DE5-D82D-EFFB-09DD77FF4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11C18-8A97-747D-96E2-81577F5978CB}"/>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D1D73DF8-C87B-0890-A6FD-3A18D5F6D75C}"/>
              </a:ext>
            </a:extLst>
          </p:cNvPr>
          <p:cNvSpPr>
            <a:spLocks noGrp="1"/>
          </p:cNvSpPr>
          <p:nvPr>
            <p:ph type="body" idx="1"/>
          </p:nvPr>
        </p:nvSpPr>
        <p:spPr>
          <a:xfrm>
            <a:off x="707804" y="2105025"/>
            <a:ext cx="11420696" cy="4800600"/>
          </a:xfrm>
        </p:spPr>
        <p:txBody>
          <a:bodyPr/>
          <a:lstStyle/>
          <a:p>
            <a:r>
              <a:rPr lang="en-GB" sz="1600" b="1" dirty="0"/>
              <a:t> - Unfair dismissal protection</a:t>
            </a:r>
            <a:r>
              <a:rPr lang="en-GB" sz="1600" dirty="0"/>
              <a:t>:</a:t>
            </a:r>
          </a:p>
          <a:p>
            <a:pPr marL="285750" indent="-285750">
              <a:buFont typeface="Wingdings" panose="05000000000000000000" pitchFamily="2" charset="2"/>
              <a:buChar char="§"/>
            </a:pPr>
            <a:endParaRPr lang="en-GB" sz="800" dirty="0"/>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If an employee is dismissed for a reason linked to their neurodivergent condition or learning difference then they may claim unfair dismissal</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In most unfair dismissal cases an Employment Tribunal will focus on the fairness of the procedure that was adopted…</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US" sz="1600" dirty="0"/>
          </a:p>
          <a:p>
            <a:endParaRPr lang="en-US" sz="1600" dirty="0"/>
          </a:p>
          <a:p>
            <a:endParaRPr lang="en-US" sz="1600" dirty="0"/>
          </a:p>
          <a:p>
            <a:endParaRPr lang="en-GB" sz="1600" dirty="0"/>
          </a:p>
        </p:txBody>
      </p:sp>
      <p:pic>
        <p:nvPicPr>
          <p:cNvPr id="4" name="Picture 3">
            <a:extLst>
              <a:ext uri="{FF2B5EF4-FFF2-40B4-BE49-F238E27FC236}">
                <a16:creationId xmlns:a16="http://schemas.microsoft.com/office/drawing/2014/main" id="{7D4C6CC6-2E99-247B-2F5A-2E15FC6831B5}"/>
              </a:ext>
            </a:extLst>
          </p:cNvPr>
          <p:cNvPicPr>
            <a:picLocks noChangeAspect="1"/>
          </p:cNvPicPr>
          <p:nvPr/>
        </p:nvPicPr>
        <p:blipFill>
          <a:blip r:embed="rId2"/>
          <a:stretch>
            <a:fillRect/>
          </a:stretch>
        </p:blipFill>
        <p:spPr>
          <a:xfrm>
            <a:off x="2146300" y="3552825"/>
            <a:ext cx="2448639" cy="2286000"/>
          </a:xfrm>
          <a:prstGeom prst="rect">
            <a:avLst/>
          </a:prstGeom>
        </p:spPr>
      </p:pic>
      <p:pic>
        <p:nvPicPr>
          <p:cNvPr id="5" name="Picture 4">
            <a:extLst>
              <a:ext uri="{FF2B5EF4-FFF2-40B4-BE49-F238E27FC236}">
                <a16:creationId xmlns:a16="http://schemas.microsoft.com/office/drawing/2014/main" id="{852631CC-9E17-5591-DB7F-57C1489C93A4}"/>
              </a:ext>
            </a:extLst>
          </p:cNvPr>
          <p:cNvPicPr>
            <a:picLocks noChangeAspect="1"/>
          </p:cNvPicPr>
          <p:nvPr/>
        </p:nvPicPr>
        <p:blipFill>
          <a:blip r:embed="rId3"/>
          <a:stretch>
            <a:fillRect/>
          </a:stretch>
        </p:blipFill>
        <p:spPr>
          <a:xfrm>
            <a:off x="5575301" y="3552825"/>
            <a:ext cx="2448639" cy="2286000"/>
          </a:xfrm>
          <a:prstGeom prst="rect">
            <a:avLst/>
          </a:prstGeom>
        </p:spPr>
      </p:pic>
      <p:pic>
        <p:nvPicPr>
          <p:cNvPr id="8" name="Picture 7">
            <a:extLst>
              <a:ext uri="{FF2B5EF4-FFF2-40B4-BE49-F238E27FC236}">
                <a16:creationId xmlns:a16="http://schemas.microsoft.com/office/drawing/2014/main" id="{3B957C36-C790-3C3A-0D29-6D285B5E9B6C}"/>
              </a:ext>
            </a:extLst>
          </p:cNvPr>
          <p:cNvPicPr>
            <a:picLocks noChangeAspect="1"/>
          </p:cNvPicPr>
          <p:nvPr/>
        </p:nvPicPr>
        <p:blipFill>
          <a:blip r:embed="rId4"/>
          <a:stretch>
            <a:fillRect/>
          </a:stretch>
        </p:blipFill>
        <p:spPr>
          <a:xfrm>
            <a:off x="9001953" y="3552825"/>
            <a:ext cx="2448640" cy="2286000"/>
          </a:xfrm>
          <a:prstGeom prst="rect">
            <a:avLst/>
          </a:prstGeom>
        </p:spPr>
      </p:pic>
    </p:spTree>
    <p:extLst>
      <p:ext uri="{BB962C8B-B14F-4D97-AF65-F5344CB8AC3E}">
        <p14:creationId xmlns:p14="http://schemas.microsoft.com/office/powerpoint/2010/main" val="286027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1ECF-B585-AFC7-28DA-E2323AD7D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4A619-AA61-87AD-3838-00B032F9693F}"/>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5F9C2B25-1126-D34E-EBF9-FE3FFDB5B43C}"/>
              </a:ext>
            </a:extLst>
          </p:cNvPr>
          <p:cNvSpPr>
            <a:spLocks noGrp="1"/>
          </p:cNvSpPr>
          <p:nvPr>
            <p:ph type="body" idx="1"/>
          </p:nvPr>
        </p:nvSpPr>
        <p:spPr>
          <a:xfrm>
            <a:off x="707804" y="2105025"/>
            <a:ext cx="11420696" cy="4724400"/>
          </a:xfrm>
        </p:spPr>
        <p:txBody>
          <a:bodyPr/>
          <a:lstStyle/>
          <a:p>
            <a:pPr marL="285750" indent="-285750">
              <a:buFont typeface="Wingdings" panose="05000000000000000000" pitchFamily="2" charset="2"/>
              <a:buChar char="§"/>
            </a:pPr>
            <a:endParaRPr lang="en-US" sz="800" dirty="0"/>
          </a:p>
          <a:p>
            <a:r>
              <a:rPr lang="en-GB" sz="1600" b="1" dirty="0"/>
              <a:t> - Unfair dismissal protection </a:t>
            </a:r>
            <a:r>
              <a:rPr lang="en-GB" sz="1600" dirty="0"/>
              <a:t>(cont.): a fair procedure will typically include…</a:t>
            </a:r>
          </a:p>
          <a:p>
            <a:pPr marL="631256" lvl="1" indent="-285750">
              <a:lnSpc>
                <a:spcPct val="200000"/>
              </a:lnSpc>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Following a written and accessible procedure (with adjustments being made to it, where necessary)</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Fully investigating the reason(s) for the employee’s poor performance, attendance or conduct, including seeking timely input from any relevant expert such as an OH clinician</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Giving appropriate consideration to any reasonable workplace adjustments that might address the employer’s concerns and thereby avoid the employee’s dismissal</a:t>
            </a:r>
          </a:p>
          <a:p>
            <a:pPr lvl="1"/>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Giving appropriate warnings before considering the employee’s dismissal</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Notifying the employee when they are at risk of dismissal and providing them with the relevant (accessible) evidence so that they can put forward their case before any decision is reached</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Carefully considering any alternatives to dismissing the employee (e.g. redeployment to a more suitable role); and</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400" dirty="0">
                <a:solidFill>
                  <a:schemeClr val="tx1"/>
                </a:solidFill>
                <a:latin typeface="Lucida Sans Unicode" panose="020B0602030504020204" pitchFamily="34" charset="0"/>
                <a:cs typeface="Lucida Sans Unicode" panose="020B0602030504020204" pitchFamily="34" charset="0"/>
              </a:rPr>
              <a:t>Providing an opportunity to appeal any decision</a:t>
            </a:r>
          </a:p>
          <a:p>
            <a:pPr marL="285750" indent="-285750">
              <a:buFont typeface="Wingdings" panose="05000000000000000000" pitchFamily="2" charset="2"/>
              <a:buChar char="§"/>
            </a:pPr>
            <a:endParaRPr lang="en-US" sz="1600" dirty="0"/>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340470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DCA9-CD74-357A-10B3-04EE2AC6F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83FC2-5786-955C-DEC0-070E61BD0182}"/>
              </a:ext>
            </a:extLst>
          </p:cNvPr>
          <p:cNvSpPr>
            <a:spLocks noGrp="1"/>
          </p:cNvSpPr>
          <p:nvPr>
            <p:ph type="title"/>
          </p:nvPr>
        </p:nvSpPr>
        <p:spPr/>
        <p:txBody>
          <a:bodyPr/>
          <a:lstStyle/>
          <a:p>
            <a:r>
              <a:rPr lang="en-GB" dirty="0">
                <a:solidFill>
                  <a:srgbClr val="7030A0"/>
                </a:solidFill>
              </a:rPr>
              <a:t>Neurodiversity – legal protection</a:t>
            </a:r>
          </a:p>
        </p:txBody>
      </p:sp>
      <p:sp>
        <p:nvSpPr>
          <p:cNvPr id="3" name="Text Placeholder 2">
            <a:extLst>
              <a:ext uri="{FF2B5EF4-FFF2-40B4-BE49-F238E27FC236}">
                <a16:creationId xmlns:a16="http://schemas.microsoft.com/office/drawing/2014/main" id="{0BC4344B-4C79-7E11-94A2-E6B68B5586BD}"/>
              </a:ext>
            </a:extLst>
          </p:cNvPr>
          <p:cNvSpPr>
            <a:spLocks noGrp="1"/>
          </p:cNvSpPr>
          <p:nvPr>
            <p:ph type="body" idx="1"/>
          </p:nvPr>
        </p:nvSpPr>
        <p:spPr>
          <a:xfrm>
            <a:off x="707804" y="2105025"/>
            <a:ext cx="11573096" cy="4648200"/>
          </a:xfrm>
        </p:spPr>
        <p:txBody>
          <a:bodyPr/>
          <a:lstStyle/>
          <a:p>
            <a:pPr marL="285750" indent="-285750">
              <a:buFont typeface="Wingdings" panose="05000000000000000000" pitchFamily="2" charset="2"/>
              <a:buChar char="§"/>
            </a:pPr>
            <a:endParaRPr lang="en-US" sz="800" dirty="0"/>
          </a:p>
          <a:p>
            <a:r>
              <a:rPr lang="en-GB" sz="1600" dirty="0"/>
              <a:t> - </a:t>
            </a:r>
            <a:r>
              <a:rPr lang="en-GB" sz="1600" b="1" dirty="0"/>
              <a:t>Disability discrimination</a:t>
            </a:r>
            <a:r>
              <a:rPr lang="en-GB" sz="1600" dirty="0"/>
              <a:t>:</a:t>
            </a:r>
          </a:p>
          <a:p>
            <a:pPr marL="631256" lvl="1" indent="-285750">
              <a:lnSpc>
                <a:spcPct val="200000"/>
              </a:lnSpc>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Discrimination claims involve alleged breaches of The Equality Act 2010</a:t>
            </a:r>
          </a:p>
          <a:p>
            <a:pPr marL="631256" lvl="1" indent="-285750">
              <a:buFont typeface="Wingdings" panose="05000000000000000000" pitchFamily="2" charset="2"/>
              <a:buChar char="§"/>
            </a:pPr>
            <a:endParaRPr lang="en-GB" sz="10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There are nine protected characteristics, including disability (and 24% of the UK  working population have a disability) </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Some people may raise concerns based upon more than one protected characteristic, e.g. disability &amp; age</a:t>
            </a:r>
          </a:p>
          <a:p>
            <a:pPr marL="631256" lvl="1" indent="-285750">
              <a:buFont typeface="Wingdings" panose="05000000000000000000" pitchFamily="2" charset="2"/>
              <a:buChar char="§"/>
            </a:pPr>
            <a:endParaRPr lang="en-GB" sz="1600" dirty="0">
              <a:solidFill>
                <a:schemeClr val="tx1"/>
              </a:solidFill>
              <a:latin typeface="Lucida Sans Unicode" panose="020B0602030504020204" pitchFamily="34" charset="0"/>
              <a:cs typeface="Lucida Sans Unicode" panose="020B0602030504020204" pitchFamily="34" charset="0"/>
            </a:endParaRPr>
          </a:p>
          <a:p>
            <a:pPr marL="976762" lvl="2"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The Equality Act covers a wide range of people in the workplace</a:t>
            </a:r>
          </a:p>
          <a:p>
            <a:pPr marL="631256" lvl="1" indent="-285750">
              <a:buFont typeface="Wingdings" panose="05000000000000000000" pitchFamily="2" charset="2"/>
              <a:buChar char="§"/>
            </a:pPr>
            <a:endParaRPr lang="en-GB" sz="3200" dirty="0">
              <a:solidFill>
                <a:schemeClr val="tx1"/>
              </a:solidFill>
              <a:latin typeface="Lucida Sans Unicode" panose="020B0602030504020204" pitchFamily="34" charset="0"/>
              <a:cs typeface="Lucida Sans Unicode" panose="020B0602030504020204" pitchFamily="34" charset="0"/>
            </a:endParaRPr>
          </a:p>
          <a:p>
            <a:pPr marL="631256" lvl="1" indent="-285750">
              <a:buFont typeface="Wingdings" panose="05000000000000000000" pitchFamily="2" charset="2"/>
              <a:buChar char="§"/>
            </a:pPr>
            <a:r>
              <a:rPr lang="en-GB" sz="1600" dirty="0">
                <a:solidFill>
                  <a:schemeClr val="tx1"/>
                </a:solidFill>
                <a:latin typeface="Lucida Sans Unicode" panose="020B0602030504020204" pitchFamily="34" charset="0"/>
                <a:cs typeface="Lucida Sans Unicode" panose="020B0602030504020204" pitchFamily="34" charset="0"/>
              </a:rPr>
              <a:t>In order to be protected against disability discrimination, a neurodivergent condition or learning difference would need to fulfil the statutory definition of a ‘disability’, i.e. it would need to comprise a </a:t>
            </a:r>
            <a:r>
              <a:rPr lang="en-GB" sz="1600" b="1" dirty="0">
                <a:solidFill>
                  <a:schemeClr val="tx1"/>
                </a:solidFill>
                <a:latin typeface="Lucida Sans Unicode" panose="020B0602030504020204" pitchFamily="34" charset="0"/>
                <a:cs typeface="Lucida Sans Unicode" panose="020B0602030504020204" pitchFamily="34" charset="0"/>
              </a:rPr>
              <a:t>physical or mental impairment </a:t>
            </a:r>
            <a:r>
              <a:rPr lang="en-GB" sz="1600" dirty="0">
                <a:solidFill>
                  <a:schemeClr val="tx1"/>
                </a:solidFill>
                <a:latin typeface="Lucida Sans Unicode" panose="020B0602030504020204" pitchFamily="34" charset="0"/>
                <a:cs typeface="Lucida Sans Unicode" panose="020B0602030504020204" pitchFamily="34" charset="0"/>
              </a:rPr>
              <a:t>which has a </a:t>
            </a:r>
            <a:r>
              <a:rPr lang="en-GB" sz="1600" b="1" dirty="0">
                <a:solidFill>
                  <a:schemeClr val="tx1"/>
                </a:solidFill>
                <a:latin typeface="Lucida Sans Unicode" panose="020B0602030504020204" pitchFamily="34" charset="0"/>
                <a:cs typeface="Lucida Sans Unicode" panose="020B0602030504020204" pitchFamily="34" charset="0"/>
              </a:rPr>
              <a:t>substantial</a:t>
            </a:r>
            <a:r>
              <a:rPr lang="en-GB" sz="1600" dirty="0">
                <a:solidFill>
                  <a:schemeClr val="tx1"/>
                </a:solidFill>
                <a:latin typeface="Lucida Sans Unicode" panose="020B0602030504020204" pitchFamily="34" charset="0"/>
                <a:cs typeface="Lucida Sans Unicode" panose="020B0602030504020204" pitchFamily="34" charset="0"/>
              </a:rPr>
              <a:t> and </a:t>
            </a:r>
            <a:r>
              <a:rPr lang="en-GB" sz="1600" b="1" dirty="0">
                <a:solidFill>
                  <a:schemeClr val="tx1"/>
                </a:solidFill>
                <a:latin typeface="Lucida Sans Unicode" panose="020B0602030504020204" pitchFamily="34" charset="0"/>
                <a:cs typeface="Lucida Sans Unicode" panose="020B0602030504020204" pitchFamily="34" charset="0"/>
              </a:rPr>
              <a:t>long-term</a:t>
            </a:r>
            <a:r>
              <a:rPr lang="en-GB" sz="1600" dirty="0">
                <a:solidFill>
                  <a:schemeClr val="tx1"/>
                </a:solidFill>
                <a:latin typeface="Lucida Sans Unicode" panose="020B0602030504020204" pitchFamily="34" charset="0"/>
                <a:cs typeface="Lucida Sans Unicode" panose="020B0602030504020204" pitchFamily="34" charset="0"/>
              </a:rPr>
              <a:t> adverse </a:t>
            </a:r>
            <a:r>
              <a:rPr lang="en-GB" sz="1600" b="1" dirty="0">
                <a:solidFill>
                  <a:schemeClr val="tx1"/>
                </a:solidFill>
                <a:latin typeface="Lucida Sans Unicode" panose="020B0602030504020204" pitchFamily="34" charset="0"/>
                <a:cs typeface="Lucida Sans Unicode" panose="020B0602030504020204" pitchFamily="34" charset="0"/>
              </a:rPr>
              <a:t>effect on normal day-to-day activities…</a:t>
            </a:r>
          </a:p>
          <a:p>
            <a:pPr lvl="1"/>
            <a:endParaRPr lang="en-GB" sz="1600" b="1" dirty="0">
              <a:solidFill>
                <a:schemeClr val="tx1"/>
              </a:solidFill>
              <a:latin typeface="Lucida Sans Unicode" panose="020B0602030504020204" pitchFamily="34" charset="0"/>
              <a:cs typeface="Lucida Sans Unicode" panose="020B0602030504020204" pitchFamily="34" charset="0"/>
            </a:endParaRPr>
          </a:p>
          <a:p>
            <a:pPr lvl="1"/>
            <a:r>
              <a:rPr lang="en-GB" sz="1600" b="1" dirty="0">
                <a:solidFill>
                  <a:schemeClr val="tx1"/>
                </a:solidFill>
                <a:latin typeface="Lucida Sans Unicode" panose="020B0602030504020204" pitchFamily="34" charset="0"/>
                <a:cs typeface="Lucida Sans Unicode" panose="020B0602030504020204" pitchFamily="34" charset="0"/>
              </a:rPr>
              <a:t>     </a:t>
            </a:r>
            <a:r>
              <a:rPr lang="en-GB" sz="1600" dirty="0">
                <a:solidFill>
                  <a:schemeClr val="tx1"/>
                </a:solidFill>
                <a:latin typeface="Lucida Sans Unicode" panose="020B0602030504020204" pitchFamily="34" charset="0"/>
                <a:cs typeface="Lucida Sans Unicode" panose="020B0602030504020204" pitchFamily="34" charset="0"/>
              </a:rPr>
              <a:t>…and employers need to be aware that many disabilities are not visible/obvious </a:t>
            </a:r>
          </a:p>
          <a:p>
            <a:pPr marL="631256" lvl="1" indent="-285750">
              <a:buFont typeface="Wingdings" panose="05000000000000000000" pitchFamily="2" charset="2"/>
              <a:buChar char="§"/>
            </a:pPr>
            <a:endParaRPr lang="en-US" sz="1600" dirty="0">
              <a:solidFill>
                <a:schemeClr val="tx1"/>
              </a:solidFill>
              <a:latin typeface="Lucida Sans Unicode" panose="020B0602030504020204" pitchFamily="34" charset="0"/>
              <a:cs typeface="Lucida Sans Unicode" panose="020B0602030504020204" pitchFamily="34" charset="0"/>
            </a:endParaRPr>
          </a:p>
          <a:p>
            <a:endParaRPr lang="en-US" sz="1600" dirty="0"/>
          </a:p>
          <a:p>
            <a:endParaRPr lang="en-US" sz="1600" dirty="0"/>
          </a:p>
          <a:p>
            <a:endParaRPr lang="en-US" sz="1600" dirty="0"/>
          </a:p>
          <a:p>
            <a:endParaRPr lang="en-GB" sz="1600" dirty="0"/>
          </a:p>
        </p:txBody>
      </p:sp>
    </p:spTree>
    <p:extLst>
      <p:ext uri="{BB962C8B-B14F-4D97-AF65-F5344CB8AC3E}">
        <p14:creationId xmlns:p14="http://schemas.microsoft.com/office/powerpoint/2010/main" val="62446357"/>
      </p:ext>
    </p:extLst>
  </p:cSld>
  <p:clrMapOvr>
    <a:masterClrMapping/>
  </p:clrMapOvr>
</p:sld>
</file>

<file path=ppt/theme/theme1.xml><?xml version="1.0" encoding="utf-8"?>
<a:theme xmlns:a="http://schemas.openxmlformats.org/drawingml/2006/main" name="Weightmans Theme">
  <a:themeElements>
    <a:clrScheme name="Weightmans">
      <a:dk1>
        <a:srgbClr val="004F59"/>
      </a:dk1>
      <a:lt1>
        <a:sysClr val="window" lastClr="FFFFFF"/>
      </a:lt1>
      <a:dk2>
        <a:srgbClr val="168F8F"/>
      </a:dk2>
      <a:lt2>
        <a:srgbClr val="EEECE1"/>
      </a:lt2>
      <a:accent1>
        <a:srgbClr val="4F81BD"/>
      </a:accent1>
      <a:accent2>
        <a:srgbClr val="BA0C2F"/>
      </a:accent2>
      <a:accent3>
        <a:srgbClr val="B5BD00"/>
      </a:accent3>
      <a:accent4>
        <a:srgbClr val="9678D3"/>
      </a:accent4>
      <a:accent5>
        <a:srgbClr val="5BC2E7"/>
      </a:accent5>
      <a:accent6>
        <a:srgbClr val="EA7600"/>
      </a:accent6>
      <a:hlink>
        <a:srgbClr val="92949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MS0058_PowerPoint_Template_16_10_v1" id="{52C9FE7C-F637-4D7E-BF7F-CB41DAA7DA0A}" vid="{F1470649-3A63-4BEE-959D-CE83566709B9}"/>
    </a:ext>
  </a:extLst>
</a:theme>
</file>

<file path=ppt/theme/theme2.xml><?xml version="1.0" encoding="utf-8"?>
<a:theme xmlns:a="http://schemas.openxmlformats.org/drawingml/2006/main" name="Covers">
  <a:themeElements>
    <a:clrScheme name="Weightmans">
      <a:dk1>
        <a:srgbClr val="004F59"/>
      </a:dk1>
      <a:lt1>
        <a:sysClr val="window" lastClr="FFFFFF"/>
      </a:lt1>
      <a:dk2>
        <a:srgbClr val="168F8F"/>
      </a:dk2>
      <a:lt2>
        <a:srgbClr val="EEECE1"/>
      </a:lt2>
      <a:accent1>
        <a:srgbClr val="4F81BD"/>
      </a:accent1>
      <a:accent2>
        <a:srgbClr val="BA0C2F"/>
      </a:accent2>
      <a:accent3>
        <a:srgbClr val="B5BD00"/>
      </a:accent3>
      <a:accent4>
        <a:srgbClr val="9678D3"/>
      </a:accent4>
      <a:accent5>
        <a:srgbClr val="5BC2E7"/>
      </a:accent5>
      <a:accent6>
        <a:srgbClr val="EA7600"/>
      </a:accent6>
      <a:hlink>
        <a:srgbClr val="929495"/>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S0058_PowerPoint_Template_16_10_v1" id="{52C9FE7C-F637-4D7E-BF7F-CB41DAA7DA0A}" vid="{C1AC56DE-FE29-498B-BE8A-D758F5EEB4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WMS0058_PowerPoint_Template_16_10_v1.2</Template>
  <TotalTime>2682</TotalTime>
  <Words>1371</Words>
  <Application>Microsoft Macintosh PowerPoint</Application>
  <PresentationFormat>Custom</PresentationFormat>
  <Paragraphs>237</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Lucida Sans Unicode</vt:lpstr>
      <vt:lpstr>Wingdings</vt:lpstr>
      <vt:lpstr>Weightmans Theme</vt:lpstr>
      <vt:lpstr>Covers</vt:lpstr>
      <vt:lpstr>PowerPoint Presentation</vt:lpstr>
      <vt:lpstr>Agenda</vt:lpstr>
      <vt:lpstr>What is neurodiversity?</vt:lpstr>
      <vt:lpstr>What is neurodiversity?</vt:lpstr>
      <vt:lpstr>Supporting neurodiversity – ethical &amp; commercial significance</vt:lpstr>
      <vt:lpstr>Neurodiversity – legal protection</vt:lpstr>
      <vt:lpstr>Neurodiversity – legal protection</vt:lpstr>
      <vt:lpstr>Neurodiversity – legal protection</vt:lpstr>
      <vt:lpstr>Neurodiversity – legal protection</vt:lpstr>
      <vt:lpstr>Neurodiversity – legal protection</vt:lpstr>
      <vt:lpstr>Neurodiversity – legal protection</vt:lpstr>
      <vt:lpstr>Neurodiversity – legal protection</vt:lpstr>
      <vt:lpstr>Neurodiversity – creating a supportive working environment </vt:lpstr>
      <vt:lpstr>Neurodiversity – creating a supportive working environment </vt:lpstr>
      <vt:lpstr>Neurodiversity – common workplace challenges </vt:lpstr>
      <vt:lpstr>General Q&amp;A</vt:lpstr>
      <vt:lpstr>Contact details</vt:lpstr>
    </vt:vector>
  </TitlesOfParts>
  <Company>Weightmans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Wallace</dc:creator>
  <cp:lastModifiedBy>Anna McNeil</cp:lastModifiedBy>
  <cp:revision>159</cp:revision>
  <dcterms:created xsi:type="dcterms:W3CDTF">2023-07-19T16:57:07Z</dcterms:created>
  <dcterms:modified xsi:type="dcterms:W3CDTF">2025-09-04T11:56:18Z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Creator">
    <vt:lpwstr>Adobe InDesign 17.4 (Windows)</vt:lpwstr>
  </property>
  <property fmtid="{D5CDD505-2E9C-101B-9397-08002B2CF9AE}" pid="4" name="LastSaved">
    <vt:filetime>2022-11-07T00:00:00Z</vt:filetime>
  </property>
  <property fmtid="{D5CDD505-2E9C-101B-9397-08002B2CF9AE}" pid="5" name="Producer">
    <vt:lpwstr>Adobe PDF Library 16.0.7</vt:lpwstr>
  </property>
</Properties>
</file>